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76" r:id="rId5"/>
    <p:sldId id="277" r:id="rId6"/>
    <p:sldId id="259" r:id="rId7"/>
    <p:sldId id="279" r:id="rId8"/>
    <p:sldId id="280" r:id="rId9"/>
    <p:sldId id="260" r:id="rId10"/>
    <p:sldId id="261" r:id="rId11"/>
    <p:sldId id="282" r:id="rId12"/>
    <p:sldId id="283" r:id="rId13"/>
    <p:sldId id="262" r:id="rId14"/>
    <p:sldId id="284" r:id="rId15"/>
    <p:sldId id="286" r:id="rId16"/>
    <p:sldId id="285" r:id="rId17"/>
    <p:sldId id="263" r:id="rId18"/>
    <p:sldId id="287" r:id="rId19"/>
    <p:sldId id="264" r:id="rId20"/>
    <p:sldId id="265" r:id="rId21"/>
    <p:sldId id="266" r:id="rId22"/>
    <p:sldId id="267" r:id="rId23"/>
    <p:sldId id="268" r:id="rId24"/>
    <p:sldId id="269" r:id="rId25"/>
    <p:sldId id="271" r:id="rId26"/>
    <p:sldId id="272" r:id="rId27"/>
    <p:sldId id="27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208C91-3B25-B24B-92E3-D65946FC3F9E}"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67698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208C91-3B25-B24B-92E3-D65946FC3F9E}"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1665632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208C91-3B25-B24B-92E3-D65946FC3F9E}"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2131274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208C91-3B25-B24B-92E3-D65946FC3F9E}"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1516088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208C91-3B25-B24B-92E3-D65946FC3F9E}" type="datetimeFigureOut">
              <a:rPr lang="en-US" smtClean="0"/>
              <a:t>6/3/24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548604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208C91-3B25-B24B-92E3-D65946FC3F9E}"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2671847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208C91-3B25-B24B-92E3-D65946FC3F9E}" type="datetimeFigureOut">
              <a:rPr lang="en-US" smtClean="0"/>
              <a:t>6/3/24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615126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208C91-3B25-B24B-92E3-D65946FC3F9E}" type="datetimeFigureOut">
              <a:rPr lang="en-US" smtClean="0"/>
              <a:t>6/3/24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432917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208C91-3B25-B24B-92E3-D65946FC3F9E}" type="datetimeFigureOut">
              <a:rPr lang="en-US" smtClean="0"/>
              <a:t>6/3/24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775884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208C91-3B25-B24B-92E3-D65946FC3F9E}"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300072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208C91-3B25-B24B-92E3-D65946FC3F9E}" type="datetimeFigureOut">
              <a:rPr lang="en-US" smtClean="0"/>
              <a:t>6/3/24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BBB35-C300-844D-B6E1-7676D5D54E4A}" type="slidenum">
              <a:rPr lang="en-US" smtClean="0"/>
              <a:t>‹#›</a:t>
            </a:fld>
            <a:endParaRPr lang="en-US"/>
          </a:p>
        </p:txBody>
      </p:sp>
    </p:spTree>
    <p:extLst>
      <p:ext uri="{BB962C8B-B14F-4D97-AF65-F5344CB8AC3E}">
        <p14:creationId xmlns:p14="http://schemas.microsoft.com/office/powerpoint/2010/main" val="1389519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19208C91-3B25-B24B-92E3-D65946FC3F9E}" type="datetimeFigureOut">
              <a:rPr lang="en-US" smtClean="0"/>
              <a:t>6/3/24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B4ABBB35-C300-844D-B6E1-7676D5D54E4A}" type="slidenum">
              <a:rPr lang="en-US" smtClean="0"/>
              <a:t>‹#›</a:t>
            </a:fld>
            <a:endParaRPr lang="en-US"/>
          </a:p>
        </p:txBody>
      </p:sp>
    </p:spTree>
    <p:extLst>
      <p:ext uri="{BB962C8B-B14F-4D97-AF65-F5344CB8AC3E}">
        <p14:creationId xmlns:p14="http://schemas.microsoft.com/office/powerpoint/2010/main" val="39777349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61094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517708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50E2E8A-137F-1FB8-264F-D854F51F7280}"/>
              </a:ext>
            </a:extLst>
          </p:cNvPr>
          <p:cNvSpPr txBox="1"/>
          <p:nvPr/>
        </p:nvSpPr>
        <p:spPr>
          <a:xfrm>
            <a:off x="613317" y="2963523"/>
            <a:ext cx="10972800" cy="3539430"/>
          </a:xfrm>
          <a:prstGeom prst="rect">
            <a:avLst/>
          </a:prstGeom>
          <a:noFill/>
        </p:spPr>
        <p:txBody>
          <a:bodyPr wrap="square" rtlCol="0">
            <a:spAutoFit/>
          </a:bodyPr>
          <a:lstStyle/>
          <a:p>
            <a:r>
              <a:rPr lang="en-US" sz="3200" dirty="0">
                <a:effectLst/>
                <a:ea typeface="Aptos" panose="020B0004020202020204" pitchFamily="34" charset="0"/>
                <a:cs typeface="Times New Roman" panose="02020603050405020304" pitchFamily="18" charset="0"/>
              </a:rPr>
              <a:t>This is how we know what love is: Jesus Christ laid down his life for us. And we ought to lay down our lives for our brothers and sisters. If anyone has material possessions and sees a brother or sister in need but has no pity on them, how can the love of God be in that person? Dear children, let us not love with words or speech but with actions and in truth. </a:t>
            </a:r>
          </a:p>
          <a:p>
            <a:pPr algn="r"/>
            <a:r>
              <a:rPr lang="en-US" sz="3200" b="1" dirty="0"/>
              <a:t>1 JOHN 3:16-18</a:t>
            </a:r>
          </a:p>
        </p:txBody>
      </p:sp>
    </p:spTree>
    <p:extLst>
      <p:ext uri="{BB962C8B-B14F-4D97-AF65-F5344CB8AC3E}">
        <p14:creationId xmlns:p14="http://schemas.microsoft.com/office/powerpoint/2010/main" val="1698122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98642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04555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3F1D69-689B-DD6E-BBED-DEB07E9942B1}"/>
              </a:ext>
            </a:extLst>
          </p:cNvPr>
          <p:cNvSpPr txBox="1"/>
          <p:nvPr/>
        </p:nvSpPr>
        <p:spPr>
          <a:xfrm>
            <a:off x="520390" y="2953814"/>
            <a:ext cx="11151219" cy="2308324"/>
          </a:xfrm>
          <a:prstGeom prst="rect">
            <a:avLst/>
          </a:prstGeom>
          <a:noFill/>
        </p:spPr>
        <p:txBody>
          <a:bodyPr wrap="square" rtlCol="0">
            <a:spAutoFit/>
          </a:bodyPr>
          <a:lstStyle/>
          <a:p>
            <a:r>
              <a:rPr lang="en-US" sz="3200" dirty="0">
                <a:effectLst/>
                <a:ea typeface="Aptos" panose="020B0004020202020204" pitchFamily="34" charset="0"/>
                <a:cs typeface="Times New Roman" panose="02020603050405020304" pitchFamily="18" charset="0"/>
              </a:rPr>
              <a:t>A new command I give you: Love one another. As I have loved you, so you must love one another. By this everyone will know that you are my disciples, if you love one another.</a:t>
            </a:r>
          </a:p>
          <a:p>
            <a:pPr algn="r"/>
            <a:r>
              <a:rPr lang="en-US" sz="3200" b="1" dirty="0"/>
              <a:t>JOHN 13:34-35</a:t>
            </a:r>
          </a:p>
          <a:p>
            <a:endParaRPr lang="en-US" sz="1600" b="1" dirty="0"/>
          </a:p>
        </p:txBody>
      </p:sp>
    </p:spTree>
    <p:extLst>
      <p:ext uri="{BB962C8B-B14F-4D97-AF65-F5344CB8AC3E}">
        <p14:creationId xmlns:p14="http://schemas.microsoft.com/office/powerpoint/2010/main" val="284358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C3F1D69-689B-DD6E-BBED-DEB07E9942B1}"/>
              </a:ext>
            </a:extLst>
          </p:cNvPr>
          <p:cNvSpPr txBox="1"/>
          <p:nvPr/>
        </p:nvSpPr>
        <p:spPr>
          <a:xfrm>
            <a:off x="520390" y="2953814"/>
            <a:ext cx="11151219" cy="3785652"/>
          </a:xfrm>
          <a:prstGeom prst="rect">
            <a:avLst/>
          </a:prstGeom>
          <a:noFill/>
        </p:spPr>
        <p:txBody>
          <a:bodyPr wrap="square" rtlCol="0">
            <a:spAutoFit/>
          </a:bodyPr>
          <a:lstStyle/>
          <a:p>
            <a:r>
              <a:rPr lang="en-US" sz="3200" dirty="0">
                <a:effectLst/>
                <a:ea typeface="Aptos" panose="020B0004020202020204" pitchFamily="34" charset="0"/>
                <a:cs typeface="Times New Roman" panose="02020603050405020304" pitchFamily="18" charset="0"/>
              </a:rPr>
              <a:t>A new command I give you: Love one another. As I have loved you, so you must love one another. By this everyone will know that you are my disciples, if you love one another.</a:t>
            </a:r>
          </a:p>
          <a:p>
            <a:pPr algn="r"/>
            <a:r>
              <a:rPr lang="en-US" sz="3200" b="1" dirty="0"/>
              <a:t>JOHN 13:34-35</a:t>
            </a:r>
          </a:p>
          <a:p>
            <a:endParaRPr lang="en-US" sz="1600" b="1" dirty="0"/>
          </a:p>
          <a:p>
            <a:r>
              <a:rPr lang="en-US" sz="3200" dirty="0">
                <a:effectLst/>
                <a:ea typeface="Aptos" panose="020B0004020202020204" pitchFamily="34" charset="0"/>
                <a:cs typeface="Times New Roman" panose="02020603050405020304" pitchFamily="18" charset="0"/>
              </a:rPr>
              <a:t>No one has ever seen God; but if we love one another, God lives in us and his love is made complete in us.</a:t>
            </a:r>
            <a:endParaRPr lang="en-US" sz="3200" dirty="0">
              <a:ea typeface="Aptos" panose="020B0004020202020204" pitchFamily="34" charset="0"/>
              <a:cs typeface="Times New Roman" panose="02020603050405020304" pitchFamily="18" charset="0"/>
            </a:endParaRPr>
          </a:p>
          <a:p>
            <a:pPr algn="r"/>
            <a:r>
              <a:rPr lang="en-US" sz="3200" b="1" dirty="0"/>
              <a:t>1 JOHN 4:12</a:t>
            </a:r>
          </a:p>
        </p:txBody>
      </p:sp>
    </p:spTree>
    <p:extLst>
      <p:ext uri="{BB962C8B-B14F-4D97-AF65-F5344CB8AC3E}">
        <p14:creationId xmlns:p14="http://schemas.microsoft.com/office/powerpoint/2010/main" val="524891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615140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B6F9A974-E91D-30A9-1201-F7F60037BC5D}"/>
              </a:ext>
            </a:extLst>
          </p:cNvPr>
          <p:cNvSpPr txBox="1"/>
          <p:nvPr/>
        </p:nvSpPr>
        <p:spPr>
          <a:xfrm>
            <a:off x="520390" y="2953814"/>
            <a:ext cx="11151219" cy="2308324"/>
          </a:xfrm>
          <a:prstGeom prst="rect">
            <a:avLst/>
          </a:prstGeom>
          <a:noFill/>
        </p:spPr>
        <p:txBody>
          <a:bodyPr wrap="square" rtlCol="0">
            <a:spAutoFit/>
          </a:bodyPr>
          <a:lstStyle/>
          <a:p>
            <a:r>
              <a:rPr lang="en-US" sz="3200" dirty="0">
                <a:effectLst/>
                <a:ea typeface="Aptos" panose="020B0004020202020204" pitchFamily="34" charset="0"/>
                <a:cs typeface="Times New Roman" panose="02020603050405020304" pitchFamily="18" charset="0"/>
              </a:rPr>
              <a:t>I am the vine; you are the branches. If you remain in me and I in you, you will bear much fruit; apart from me you can do nothing.</a:t>
            </a:r>
            <a:endParaRPr lang="en-US" sz="3200" dirty="0">
              <a:ea typeface="Aptos" panose="020B0004020202020204" pitchFamily="34" charset="0"/>
              <a:cs typeface="Times New Roman" panose="02020603050405020304" pitchFamily="18" charset="0"/>
            </a:endParaRPr>
          </a:p>
          <a:p>
            <a:pPr algn="r"/>
            <a:r>
              <a:rPr lang="en-US" sz="3200" b="1" dirty="0"/>
              <a:t>JOHN 15:5</a:t>
            </a:r>
          </a:p>
          <a:p>
            <a:endParaRPr lang="en-US" sz="1600" b="1" dirty="0"/>
          </a:p>
        </p:txBody>
      </p:sp>
    </p:spTree>
    <p:extLst>
      <p:ext uri="{BB962C8B-B14F-4D97-AF65-F5344CB8AC3E}">
        <p14:creationId xmlns:p14="http://schemas.microsoft.com/office/powerpoint/2010/main" val="323698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BDB2919C-6171-F8DA-48E6-72EA0CDA1B6A}"/>
              </a:ext>
            </a:extLst>
          </p:cNvPr>
          <p:cNvSpPr txBox="1"/>
          <p:nvPr/>
        </p:nvSpPr>
        <p:spPr>
          <a:xfrm>
            <a:off x="520390" y="2953814"/>
            <a:ext cx="11151219" cy="2308324"/>
          </a:xfrm>
          <a:prstGeom prst="rect">
            <a:avLst/>
          </a:prstGeom>
          <a:noFill/>
        </p:spPr>
        <p:txBody>
          <a:bodyPr wrap="square" rtlCol="0">
            <a:spAutoFit/>
          </a:bodyPr>
          <a:lstStyle/>
          <a:p>
            <a:r>
              <a:rPr lang="en-US" sz="3200" dirty="0">
                <a:effectLst/>
                <a:ea typeface="Aptos" panose="020B0004020202020204" pitchFamily="34" charset="0"/>
                <a:cs typeface="Times New Roman" panose="02020603050405020304" pitchFamily="18" charset="0"/>
              </a:rPr>
              <a:t>Those who belong to Christ Jesus have crucified the flesh with its passions and desires.  Since we live by the Spirit, let us keep in step with the Spirit. </a:t>
            </a:r>
          </a:p>
          <a:p>
            <a:pPr algn="r"/>
            <a:r>
              <a:rPr lang="en-US" sz="3200" b="1" dirty="0"/>
              <a:t>GALATIANS 5:24-25</a:t>
            </a:r>
          </a:p>
          <a:p>
            <a:endParaRPr lang="en-US" sz="1600" b="1" dirty="0"/>
          </a:p>
        </p:txBody>
      </p:sp>
    </p:spTree>
    <p:extLst>
      <p:ext uri="{BB962C8B-B14F-4D97-AF65-F5344CB8AC3E}">
        <p14:creationId xmlns:p14="http://schemas.microsoft.com/office/powerpoint/2010/main" val="3222903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8486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720657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73221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469622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8328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1004577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5996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57832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386878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213246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95796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1247677"/>
            <a:ext cx="10207082" cy="2308324"/>
          </a:xfrm>
          <a:prstGeom prst="rect">
            <a:avLst/>
          </a:prstGeom>
          <a:noFill/>
        </p:spPr>
        <p:txBody>
          <a:bodyPr wrap="square" rtlCol="0">
            <a:spAutoFit/>
          </a:bodyPr>
          <a:lstStyle/>
          <a:p>
            <a:r>
              <a:rPr lang="en-US" sz="3600" dirty="0">
                <a:effectLst/>
                <a:ea typeface="Aptos" panose="020B0004020202020204" pitchFamily="34" charset="0"/>
                <a:cs typeface="Times New Roman" panose="02020603050405020304" pitchFamily="18" charset="0"/>
              </a:rPr>
              <a:t>For in Christ Jesus neither circumcision nor uncircumcision has any value. The only thing that counts is faith expressing itself </a:t>
            </a:r>
            <a:r>
              <a:rPr lang="en-US" sz="3600" b="1" dirty="0">
                <a:effectLst/>
                <a:ea typeface="Aptos" panose="020B0004020202020204" pitchFamily="34" charset="0"/>
                <a:cs typeface="Times New Roman" panose="02020603050405020304" pitchFamily="18" charset="0"/>
              </a:rPr>
              <a:t>through love</a:t>
            </a:r>
            <a:r>
              <a:rPr lang="en-US" sz="3600" dirty="0">
                <a:effectLst/>
                <a:ea typeface="Aptos" panose="020B0004020202020204" pitchFamily="34" charset="0"/>
                <a:cs typeface="Times New Roman" panose="02020603050405020304" pitchFamily="18" charset="0"/>
              </a:rPr>
              <a:t>.</a:t>
            </a:r>
            <a:r>
              <a:rPr lang="en-US" sz="3600" dirty="0">
                <a:effectLst/>
              </a:rPr>
              <a:t> </a:t>
            </a:r>
            <a:endParaRPr lang="en-US" sz="3600" dirty="0"/>
          </a:p>
          <a:p>
            <a:pPr algn="r"/>
            <a:r>
              <a:rPr lang="en-US" sz="3600" b="1" dirty="0"/>
              <a:t>GALATIANS 5:6</a:t>
            </a:r>
          </a:p>
        </p:txBody>
      </p:sp>
    </p:spTree>
    <p:extLst>
      <p:ext uri="{BB962C8B-B14F-4D97-AF65-F5344CB8AC3E}">
        <p14:creationId xmlns:p14="http://schemas.microsoft.com/office/powerpoint/2010/main" val="12676458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1247677"/>
            <a:ext cx="10207082" cy="5078313"/>
          </a:xfrm>
          <a:prstGeom prst="rect">
            <a:avLst/>
          </a:prstGeom>
          <a:noFill/>
        </p:spPr>
        <p:txBody>
          <a:bodyPr wrap="square" rtlCol="0">
            <a:spAutoFit/>
          </a:bodyPr>
          <a:lstStyle/>
          <a:p>
            <a:r>
              <a:rPr lang="en-US" sz="3600" dirty="0">
                <a:effectLst/>
                <a:ea typeface="Aptos" panose="020B0004020202020204" pitchFamily="34" charset="0"/>
                <a:cs typeface="Times New Roman" panose="02020603050405020304" pitchFamily="18" charset="0"/>
              </a:rPr>
              <a:t>For in Christ Jesus neither circumcision nor uncircumcision has any value. The only thing that counts is faith expressing itself </a:t>
            </a:r>
            <a:r>
              <a:rPr lang="en-US" sz="3600" b="1" dirty="0">
                <a:effectLst/>
                <a:ea typeface="Aptos" panose="020B0004020202020204" pitchFamily="34" charset="0"/>
                <a:cs typeface="Times New Roman" panose="02020603050405020304" pitchFamily="18" charset="0"/>
              </a:rPr>
              <a:t>through love</a:t>
            </a:r>
            <a:r>
              <a:rPr lang="en-US" sz="3600" dirty="0">
                <a:effectLst/>
                <a:ea typeface="Aptos" panose="020B0004020202020204" pitchFamily="34" charset="0"/>
                <a:cs typeface="Times New Roman" panose="02020603050405020304" pitchFamily="18" charset="0"/>
              </a:rPr>
              <a:t>.</a:t>
            </a:r>
            <a:r>
              <a:rPr lang="en-US" sz="3600" dirty="0">
                <a:effectLst/>
              </a:rPr>
              <a:t> </a:t>
            </a:r>
            <a:endParaRPr lang="en-US" sz="3600" dirty="0"/>
          </a:p>
          <a:p>
            <a:pPr algn="r"/>
            <a:r>
              <a:rPr lang="en-US" sz="3600" b="1" dirty="0"/>
              <a:t>GALATIANS 5:6</a:t>
            </a:r>
          </a:p>
          <a:p>
            <a:endParaRPr lang="en-US" sz="3600" b="1" dirty="0"/>
          </a:p>
          <a:p>
            <a:r>
              <a:rPr lang="en-US" sz="3600" dirty="0">
                <a:effectLst/>
                <a:ea typeface="Aptos" panose="020B0004020202020204" pitchFamily="34" charset="0"/>
                <a:cs typeface="Times New Roman" panose="02020603050405020304" pitchFamily="18" charset="0"/>
              </a:rPr>
              <a:t>You, my brothers and sisters, were called to be free. But do not use your freedom to indulge the flesh; rather, serve one another humbly </a:t>
            </a:r>
            <a:r>
              <a:rPr lang="en-US" sz="3600" b="1" dirty="0">
                <a:effectLst/>
                <a:ea typeface="Aptos" panose="020B0004020202020204" pitchFamily="34" charset="0"/>
                <a:cs typeface="Times New Roman" panose="02020603050405020304" pitchFamily="18" charset="0"/>
              </a:rPr>
              <a:t>in love</a:t>
            </a:r>
            <a:r>
              <a:rPr lang="en-US" sz="3600" dirty="0">
                <a:effectLst/>
                <a:ea typeface="Aptos" panose="020B0004020202020204" pitchFamily="34" charset="0"/>
                <a:cs typeface="Times New Roman" panose="02020603050405020304" pitchFamily="18" charset="0"/>
              </a:rPr>
              <a:t>. </a:t>
            </a:r>
          </a:p>
          <a:p>
            <a:pPr algn="r"/>
            <a:r>
              <a:rPr lang="en-US" sz="3600" b="1" dirty="0"/>
              <a:t>GALATIANS 5:13</a:t>
            </a:r>
          </a:p>
        </p:txBody>
      </p:sp>
    </p:spTree>
    <p:extLst>
      <p:ext uri="{BB962C8B-B14F-4D97-AF65-F5344CB8AC3E}">
        <p14:creationId xmlns:p14="http://schemas.microsoft.com/office/powerpoint/2010/main" val="850956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427206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1247677"/>
            <a:ext cx="10207082" cy="3416320"/>
          </a:xfrm>
          <a:prstGeom prst="rect">
            <a:avLst/>
          </a:prstGeom>
          <a:noFill/>
        </p:spPr>
        <p:txBody>
          <a:bodyPr wrap="square" rtlCol="0">
            <a:spAutoFit/>
          </a:bodyPr>
          <a:lstStyle/>
          <a:p>
            <a:r>
              <a:rPr lang="en-US" sz="3600" dirty="0">
                <a:effectLst/>
                <a:ea typeface="Aptos" panose="020B0004020202020204" pitchFamily="34" charset="0"/>
                <a:cs typeface="Times New Roman" panose="02020603050405020304" pitchFamily="18" charset="0"/>
              </a:rPr>
              <a:t>v. 6 - The only thing that counts is faith expressing itself </a:t>
            </a:r>
            <a:r>
              <a:rPr lang="en-US" sz="3600" b="1" dirty="0">
                <a:effectLst/>
                <a:ea typeface="Aptos" panose="020B0004020202020204" pitchFamily="34" charset="0"/>
                <a:cs typeface="Times New Roman" panose="02020603050405020304" pitchFamily="18" charset="0"/>
              </a:rPr>
              <a:t>through love</a:t>
            </a:r>
            <a:r>
              <a:rPr lang="en-US" sz="3600" dirty="0">
                <a:effectLst/>
                <a:ea typeface="Aptos" panose="020B0004020202020204" pitchFamily="34" charset="0"/>
                <a:cs typeface="Times New Roman" panose="02020603050405020304" pitchFamily="18" charset="0"/>
              </a:rPr>
              <a:t>.</a:t>
            </a:r>
            <a:r>
              <a:rPr lang="en-US" sz="3600" dirty="0">
                <a:effectLst/>
              </a:rPr>
              <a:t> </a:t>
            </a:r>
            <a:endParaRPr lang="en-US" sz="3600" dirty="0"/>
          </a:p>
          <a:p>
            <a:endParaRPr lang="en-US" sz="3600" b="1" dirty="0"/>
          </a:p>
          <a:p>
            <a:r>
              <a:rPr lang="en-US" sz="3600" dirty="0">
                <a:effectLst/>
                <a:ea typeface="Aptos" panose="020B0004020202020204" pitchFamily="34" charset="0"/>
                <a:cs typeface="Times New Roman" panose="02020603050405020304" pitchFamily="18" charset="0"/>
              </a:rPr>
              <a:t>v. 13 - But do not use your freedom to indulge the flesh; rather, serve one another humbly </a:t>
            </a:r>
            <a:r>
              <a:rPr lang="en-US" sz="3600" b="1" dirty="0">
                <a:effectLst/>
                <a:ea typeface="Aptos" panose="020B0004020202020204" pitchFamily="34" charset="0"/>
                <a:cs typeface="Times New Roman" panose="02020603050405020304" pitchFamily="18" charset="0"/>
              </a:rPr>
              <a:t>in love</a:t>
            </a:r>
            <a:r>
              <a:rPr lang="en-US" sz="3600" dirty="0">
                <a:effectLst/>
                <a:ea typeface="Aptos" panose="020B0004020202020204" pitchFamily="34" charset="0"/>
                <a:cs typeface="Times New Roman" panose="02020603050405020304" pitchFamily="18" charset="0"/>
              </a:rPr>
              <a:t>. </a:t>
            </a:r>
          </a:p>
          <a:p>
            <a:endParaRPr lang="en-US" sz="36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35902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777C9D-1C2C-C2F5-94AB-880EA5309D7D}"/>
              </a:ext>
            </a:extLst>
          </p:cNvPr>
          <p:cNvSpPr txBox="1"/>
          <p:nvPr/>
        </p:nvSpPr>
        <p:spPr>
          <a:xfrm>
            <a:off x="992459" y="1247677"/>
            <a:ext cx="10207082" cy="4524315"/>
          </a:xfrm>
          <a:prstGeom prst="rect">
            <a:avLst/>
          </a:prstGeom>
          <a:noFill/>
        </p:spPr>
        <p:txBody>
          <a:bodyPr wrap="square" rtlCol="0">
            <a:spAutoFit/>
          </a:bodyPr>
          <a:lstStyle/>
          <a:p>
            <a:r>
              <a:rPr lang="en-US" sz="3600" dirty="0">
                <a:effectLst/>
                <a:ea typeface="Aptos" panose="020B0004020202020204" pitchFamily="34" charset="0"/>
                <a:cs typeface="Times New Roman" panose="02020603050405020304" pitchFamily="18" charset="0"/>
              </a:rPr>
              <a:t>v. 6 - The only thing that counts is faith expressing itself </a:t>
            </a:r>
            <a:r>
              <a:rPr lang="en-US" sz="3600" b="1" dirty="0">
                <a:effectLst/>
                <a:ea typeface="Aptos" panose="020B0004020202020204" pitchFamily="34" charset="0"/>
                <a:cs typeface="Times New Roman" panose="02020603050405020304" pitchFamily="18" charset="0"/>
              </a:rPr>
              <a:t>through love</a:t>
            </a:r>
            <a:r>
              <a:rPr lang="en-US" sz="3600" dirty="0">
                <a:effectLst/>
                <a:ea typeface="Aptos" panose="020B0004020202020204" pitchFamily="34" charset="0"/>
                <a:cs typeface="Times New Roman" panose="02020603050405020304" pitchFamily="18" charset="0"/>
              </a:rPr>
              <a:t>.</a:t>
            </a:r>
            <a:r>
              <a:rPr lang="en-US" sz="3600" dirty="0">
                <a:effectLst/>
              </a:rPr>
              <a:t> </a:t>
            </a:r>
            <a:endParaRPr lang="en-US" sz="3600" dirty="0"/>
          </a:p>
          <a:p>
            <a:endParaRPr lang="en-US" sz="3600" b="1" dirty="0"/>
          </a:p>
          <a:p>
            <a:r>
              <a:rPr lang="en-US" sz="3600" dirty="0">
                <a:effectLst/>
                <a:ea typeface="Aptos" panose="020B0004020202020204" pitchFamily="34" charset="0"/>
                <a:cs typeface="Times New Roman" panose="02020603050405020304" pitchFamily="18" charset="0"/>
              </a:rPr>
              <a:t>v. 13 - But do not use your freedom to indulge the flesh; rather, serve one another humbly </a:t>
            </a:r>
            <a:r>
              <a:rPr lang="en-US" sz="3600" b="1" dirty="0">
                <a:effectLst/>
                <a:ea typeface="Aptos" panose="020B0004020202020204" pitchFamily="34" charset="0"/>
                <a:cs typeface="Times New Roman" panose="02020603050405020304" pitchFamily="18" charset="0"/>
              </a:rPr>
              <a:t>in love</a:t>
            </a:r>
            <a:r>
              <a:rPr lang="en-US" sz="3600" dirty="0">
                <a:effectLst/>
                <a:ea typeface="Aptos" panose="020B0004020202020204" pitchFamily="34" charset="0"/>
                <a:cs typeface="Times New Roman" panose="02020603050405020304" pitchFamily="18" charset="0"/>
              </a:rPr>
              <a:t>. </a:t>
            </a:r>
          </a:p>
          <a:p>
            <a:endParaRPr lang="en-US" sz="3600" dirty="0">
              <a:ea typeface="Aptos" panose="020B0004020202020204" pitchFamily="34" charset="0"/>
              <a:cs typeface="Times New Roman" panose="02020603050405020304" pitchFamily="18" charset="0"/>
            </a:endParaRPr>
          </a:p>
          <a:p>
            <a:r>
              <a:rPr lang="en-US" sz="3600" dirty="0">
                <a:effectLst/>
                <a:ea typeface="Aptos" panose="020B0004020202020204" pitchFamily="34" charset="0"/>
                <a:cs typeface="Times New Roman" panose="02020603050405020304" pitchFamily="18" charset="0"/>
              </a:rPr>
              <a:t>v. 14 - For the entire law is fulfilled in keeping this one command: “</a:t>
            </a:r>
            <a:r>
              <a:rPr lang="en-US" sz="3600" b="1" dirty="0">
                <a:effectLst/>
                <a:ea typeface="Aptos" panose="020B0004020202020204" pitchFamily="34" charset="0"/>
                <a:cs typeface="Times New Roman" panose="02020603050405020304" pitchFamily="18" charset="0"/>
              </a:rPr>
              <a:t>Love</a:t>
            </a:r>
            <a:r>
              <a:rPr lang="en-US" sz="3600" dirty="0">
                <a:effectLst/>
                <a:ea typeface="Aptos" panose="020B0004020202020204" pitchFamily="34" charset="0"/>
                <a:cs typeface="Times New Roman" panose="02020603050405020304" pitchFamily="18" charset="0"/>
              </a:rPr>
              <a:t> your neighbor as yourself.” </a:t>
            </a:r>
          </a:p>
        </p:txBody>
      </p:sp>
    </p:spTree>
    <p:extLst>
      <p:ext uri="{BB962C8B-B14F-4D97-AF65-F5344CB8AC3E}">
        <p14:creationId xmlns:p14="http://schemas.microsoft.com/office/powerpoint/2010/main" val="275576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402B8-6AC4-20D6-49AE-2A205DE28FF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D252676E-14ED-E7DD-D45E-93C55B8507A8}"/>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E1BE7A2-A4F4-9CFA-B327-FAB5F7E82FD2}"/>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754383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3A418E6B-C5F0-4B95-8D77-61E3EF3B5DF5}"/>
    </a:ext>
  </a:extLst>
</a:theme>
</file>

<file path=docProps/app.xml><?xml version="1.0" encoding="utf-8"?>
<Properties xmlns="http://schemas.openxmlformats.org/officeDocument/2006/extended-properties" xmlns:vt="http://schemas.openxmlformats.org/officeDocument/2006/docPropsVTypes">
  <Template>Office Theme</Template>
  <TotalTime>40</TotalTime>
  <Words>460</Words>
  <Application>Microsoft Macintosh PowerPoint</Application>
  <PresentationFormat>Widescreen</PresentationFormat>
  <Paragraphs>28</Paragraphs>
  <Slides>27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Lowther, Melissa</dc:creator>
  <cp:lastModifiedBy>Grantham Church - Office</cp:lastModifiedBy>
  <cp:revision>6</cp:revision>
  <dcterms:created xsi:type="dcterms:W3CDTF">2024-06-02T01:24:53Z</dcterms:created>
  <dcterms:modified xsi:type="dcterms:W3CDTF">2024-06-03T12:12:10Z</dcterms:modified>
</cp:coreProperties>
</file>