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6" r:id="rId5"/>
    <p:sldId id="518" r:id="rId6"/>
    <p:sldId id="521" r:id="rId7"/>
    <p:sldId id="519" r:id="rId8"/>
    <p:sldId id="520" r:id="rId9"/>
  </p:sldIdLst>
  <p:sldSz cx="12192000" cy="6858000"/>
  <p:notesSz cx="7010400" cy="92964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221DE"/>
    <a:srgbClr val="B95137"/>
    <a:srgbClr val="E96847"/>
    <a:srgbClr val="4C7EA5"/>
    <a:srgbClr val="3A6181"/>
    <a:srgbClr val="447194"/>
    <a:srgbClr val="4C7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AA1E12-54A3-4145-BF14-D7BBAEE376CF}" v="35" dt="2021-11-06T14:17:1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86448" autoAdjust="0"/>
  </p:normalViewPr>
  <p:slideViewPr>
    <p:cSldViewPr snapToGrid="0" snapToObjects="1">
      <p:cViewPr varScale="1">
        <p:scale>
          <a:sx n="85" d="100"/>
          <a:sy n="85" d="100"/>
        </p:scale>
        <p:origin x="101" y="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137" d="100"/>
          <a:sy n="137" d="100"/>
        </p:scale>
        <p:origin x="468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Jonathan" userId="b1050bae-e4a7-4cfd-85e3-271e5a0f010b" providerId="ADAL" clId="{90AA1E12-54A3-4145-BF14-D7BBAEE376CF}"/>
    <pc:docChg chg="custSel addSld modSld">
      <pc:chgData name="Lloyd, Jonathan" userId="b1050bae-e4a7-4cfd-85e3-271e5a0f010b" providerId="ADAL" clId="{90AA1E12-54A3-4145-BF14-D7BBAEE376CF}" dt="2021-11-06T14:17:06.801" v="129" actId="20577"/>
      <pc:docMkLst>
        <pc:docMk/>
      </pc:docMkLst>
      <pc:sldChg chg="modNotesTx">
        <pc:chgData name="Lloyd, Jonathan" userId="b1050bae-e4a7-4cfd-85e3-271e5a0f010b" providerId="ADAL" clId="{90AA1E12-54A3-4145-BF14-D7BBAEE376CF}" dt="2021-11-06T14:14:10.092" v="0" actId="20577"/>
        <pc:sldMkLst>
          <pc:docMk/>
          <pc:sldMk cId="1303321694" sldId="256"/>
        </pc:sldMkLst>
      </pc:sldChg>
      <pc:sldChg chg="addSp modSp mod">
        <pc:chgData name="Lloyd, Jonathan" userId="b1050bae-e4a7-4cfd-85e3-271e5a0f010b" providerId="ADAL" clId="{90AA1E12-54A3-4145-BF14-D7BBAEE376CF}" dt="2021-11-06T14:15:44.940" v="9" actId="14100"/>
        <pc:sldMkLst>
          <pc:docMk/>
          <pc:sldMk cId="3495794004" sldId="519"/>
        </pc:sldMkLst>
        <pc:spChg chg="mod">
          <ac:chgData name="Lloyd, Jonathan" userId="b1050bae-e4a7-4cfd-85e3-271e5a0f010b" providerId="ADAL" clId="{90AA1E12-54A3-4145-BF14-D7BBAEE376CF}" dt="2021-11-06T14:15:38.668" v="7" actId="1076"/>
          <ac:spMkLst>
            <pc:docMk/>
            <pc:sldMk cId="3495794004" sldId="519"/>
            <ac:spMk id="2" creationId="{84DFBBF5-C9C5-44F3-A41F-5E2B4467D9C2}"/>
          </ac:spMkLst>
        </pc:spChg>
        <pc:picChg chg="add mod">
          <ac:chgData name="Lloyd, Jonathan" userId="b1050bae-e4a7-4cfd-85e3-271e5a0f010b" providerId="ADAL" clId="{90AA1E12-54A3-4145-BF14-D7BBAEE376CF}" dt="2021-11-06T14:15:44.940" v="9" actId="14100"/>
          <ac:picMkLst>
            <pc:docMk/>
            <pc:sldMk cId="3495794004" sldId="519"/>
            <ac:picMk id="5" creationId="{75AF573D-658A-48D7-A618-5C79E226B441}"/>
          </ac:picMkLst>
        </pc:picChg>
      </pc:sldChg>
      <pc:sldChg chg="addSp modSp new mod modNotesTx">
        <pc:chgData name="Lloyd, Jonathan" userId="b1050bae-e4a7-4cfd-85e3-271e5a0f010b" providerId="ADAL" clId="{90AA1E12-54A3-4145-BF14-D7BBAEE376CF}" dt="2021-11-06T14:17:06.801" v="129" actId="20577"/>
        <pc:sldMkLst>
          <pc:docMk/>
          <pc:sldMk cId="1532905015" sldId="521"/>
        </pc:sldMkLst>
        <pc:picChg chg="add mod">
          <ac:chgData name="Lloyd, Jonathan" userId="b1050bae-e4a7-4cfd-85e3-271e5a0f010b" providerId="ADAL" clId="{90AA1E12-54A3-4145-BF14-D7BBAEE376CF}" dt="2021-11-06T14:16:46.310" v="14" actId="14100"/>
          <ac:picMkLst>
            <pc:docMk/>
            <pc:sldMk cId="1532905015" sldId="521"/>
            <ac:picMk id="5" creationId="{624C8779-0705-4BA8-906C-D2D1B02ABC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CEE657-F9A9-4E8E-9D22-1D55803EB597}" type="datetimeFigureOut">
              <a:rPr lang="en-US" smtClean="0"/>
              <a:t>11/6/2021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DEF0AC-D1D5-4A1A-9A4D-ADFEEA6865F8}" type="slidenum">
              <a:rPr lang="en-US" smtClean="0"/>
              <a:t>‹#›</a:t>
            </a:fld>
            <a:endParaRPr lang="en-US"/>
          </a:p>
        </p:txBody>
      </p:sp>
    </p:spTree>
    <p:extLst>
      <p:ext uri="{BB962C8B-B14F-4D97-AF65-F5344CB8AC3E}">
        <p14:creationId xmlns:p14="http://schemas.microsoft.com/office/powerpoint/2010/main" val="143891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has done exciting things in world missions in 2021, and before the sermon we have 4 highlights to share with you.</a:t>
            </a:r>
          </a:p>
        </p:txBody>
      </p:sp>
      <p:sp>
        <p:nvSpPr>
          <p:cNvPr id="4" name="Slide Number Placeholder 3"/>
          <p:cNvSpPr>
            <a:spLocks noGrp="1"/>
          </p:cNvSpPr>
          <p:nvPr>
            <p:ph type="sldNum" sz="quarter" idx="5"/>
          </p:nvPr>
        </p:nvSpPr>
        <p:spPr/>
        <p:txBody>
          <a:bodyPr/>
          <a:lstStyle/>
          <a:p>
            <a:fld id="{8DDEF0AC-D1D5-4A1A-9A4D-ADFEEA6865F8}" type="slidenum">
              <a:rPr lang="en-US" smtClean="0"/>
              <a:t>1</a:t>
            </a:fld>
            <a:endParaRPr lang="en-US"/>
          </a:p>
        </p:txBody>
      </p:sp>
    </p:spTree>
    <p:extLst>
      <p:ext uri="{BB962C8B-B14F-4D97-AF65-F5344CB8AC3E}">
        <p14:creationId xmlns:p14="http://schemas.microsoft.com/office/powerpoint/2010/main" val="388226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Vundhla’s</a:t>
            </a:r>
            <a:r>
              <a:rPr lang="en-US" dirty="0"/>
              <a:t> deployed to Southern Africa. Donald has significant training and experience in both theology and administration, Karen brings over 30 years of professional nursing experience. They both have prior experience in southern Africa, and are already making deep connections with the BIC church leaders across the region. Within the last few weeks they are able to travel into Mozambique, and this week they will be in Malawi. </a:t>
            </a:r>
          </a:p>
        </p:txBody>
      </p:sp>
      <p:sp>
        <p:nvSpPr>
          <p:cNvPr id="4" name="Slide Number Placeholder 3"/>
          <p:cNvSpPr>
            <a:spLocks noGrp="1"/>
          </p:cNvSpPr>
          <p:nvPr>
            <p:ph type="sldNum" sz="quarter" idx="5"/>
          </p:nvPr>
        </p:nvSpPr>
        <p:spPr/>
        <p:txBody>
          <a:bodyPr/>
          <a:lstStyle/>
          <a:p>
            <a:fld id="{8DDEF0AC-D1D5-4A1A-9A4D-ADFEEA6865F8}" type="slidenum">
              <a:rPr lang="en-US" smtClean="0"/>
              <a:t>2</a:t>
            </a:fld>
            <a:endParaRPr lang="en-US"/>
          </a:p>
        </p:txBody>
      </p:sp>
    </p:spTree>
    <p:extLst>
      <p:ext uri="{BB962C8B-B14F-4D97-AF65-F5344CB8AC3E}">
        <p14:creationId xmlns:p14="http://schemas.microsoft.com/office/powerpoint/2010/main" val="407702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work in Dearborn Michigan – You could tell a story from your experience in Dearborn this summer. </a:t>
            </a:r>
          </a:p>
        </p:txBody>
      </p:sp>
      <p:sp>
        <p:nvSpPr>
          <p:cNvPr id="4" name="Slide Number Placeholder 3"/>
          <p:cNvSpPr>
            <a:spLocks noGrp="1"/>
          </p:cNvSpPr>
          <p:nvPr>
            <p:ph type="sldNum" sz="quarter" idx="5"/>
          </p:nvPr>
        </p:nvSpPr>
        <p:spPr/>
        <p:txBody>
          <a:bodyPr/>
          <a:lstStyle/>
          <a:p>
            <a:fld id="{8DDEF0AC-D1D5-4A1A-9A4D-ADFEEA6865F8}" type="slidenum">
              <a:rPr lang="en-US" smtClean="0"/>
              <a:t>3</a:t>
            </a:fld>
            <a:endParaRPr lang="en-US"/>
          </a:p>
        </p:txBody>
      </p:sp>
    </p:spTree>
    <p:extLst>
      <p:ext uri="{BB962C8B-B14F-4D97-AF65-F5344CB8AC3E}">
        <p14:creationId xmlns:p14="http://schemas.microsoft.com/office/powerpoint/2010/main" val="66088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family in the Middle East devotes more than 50% of their ministry to Syrian refugees living in their country. They are building relationships in multiple ways, supporting these families through compassion ministry, sharing gospel truth, and advocating for the protection of children. </a:t>
            </a:r>
          </a:p>
        </p:txBody>
      </p:sp>
      <p:sp>
        <p:nvSpPr>
          <p:cNvPr id="4" name="Slide Number Placeholder 3"/>
          <p:cNvSpPr>
            <a:spLocks noGrp="1"/>
          </p:cNvSpPr>
          <p:nvPr>
            <p:ph type="sldNum" sz="quarter" idx="5"/>
          </p:nvPr>
        </p:nvSpPr>
        <p:spPr/>
        <p:txBody>
          <a:bodyPr/>
          <a:lstStyle/>
          <a:p>
            <a:fld id="{8DDEF0AC-D1D5-4A1A-9A4D-ADFEEA6865F8}" type="slidenum">
              <a:rPr lang="en-US" smtClean="0"/>
              <a:t>4</a:t>
            </a:fld>
            <a:endParaRPr lang="en-US"/>
          </a:p>
        </p:txBody>
      </p:sp>
    </p:spTree>
    <p:extLst>
      <p:ext uri="{BB962C8B-B14F-4D97-AF65-F5344CB8AC3E}">
        <p14:creationId xmlns:p14="http://schemas.microsoft.com/office/powerpoint/2010/main" val="275881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this month we were able to help facilitate a gathering of developing church leaders. Chinese, South Korean, a representative of BIC Japan, and several American’s were able to come together for a core course at Gateway Karis church in southern California. The participants went away encouraged and hungry for more. </a:t>
            </a:r>
          </a:p>
          <a:p>
            <a:endParaRPr lang="en-US" dirty="0"/>
          </a:p>
          <a:p>
            <a:endParaRPr lang="en-US" dirty="0"/>
          </a:p>
        </p:txBody>
      </p:sp>
      <p:sp>
        <p:nvSpPr>
          <p:cNvPr id="4" name="Slide Number Placeholder 3"/>
          <p:cNvSpPr>
            <a:spLocks noGrp="1"/>
          </p:cNvSpPr>
          <p:nvPr>
            <p:ph type="sldNum" sz="quarter" idx="5"/>
          </p:nvPr>
        </p:nvSpPr>
        <p:spPr/>
        <p:txBody>
          <a:bodyPr/>
          <a:lstStyle/>
          <a:p>
            <a:fld id="{8DDEF0AC-D1D5-4A1A-9A4D-ADFEEA6865F8}" type="slidenum">
              <a:rPr lang="en-US" smtClean="0"/>
              <a:t>5</a:t>
            </a:fld>
            <a:endParaRPr lang="en-US"/>
          </a:p>
        </p:txBody>
      </p:sp>
    </p:spTree>
    <p:extLst>
      <p:ext uri="{BB962C8B-B14F-4D97-AF65-F5344CB8AC3E}">
        <p14:creationId xmlns:p14="http://schemas.microsoft.com/office/powerpoint/2010/main" val="246689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rgbClr val="E96847"/>
            </a:gs>
            <a:gs pos="100000">
              <a:srgbClr val="B95137"/>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25EE-EB0D-3742-A42C-BEBF8FC4226C}"/>
              </a:ext>
            </a:extLst>
          </p:cNvPr>
          <p:cNvSpPr>
            <a:spLocks noGrp="1"/>
          </p:cNvSpPr>
          <p:nvPr>
            <p:ph type="ctrTitle"/>
          </p:nvPr>
        </p:nvSpPr>
        <p:spPr>
          <a:xfrm>
            <a:off x="1524000" y="1815798"/>
            <a:ext cx="9144000" cy="2560320"/>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53E7F57-9E10-E846-9AF3-15210A6E5299}"/>
              </a:ext>
            </a:extLst>
          </p:cNvPr>
          <p:cNvSpPr>
            <a:spLocks noGrp="1"/>
          </p:cNvSpPr>
          <p:nvPr>
            <p:ph type="subTitle" idx="1"/>
          </p:nvPr>
        </p:nvSpPr>
        <p:spPr>
          <a:xfrm>
            <a:off x="1524000" y="4547536"/>
            <a:ext cx="9144000" cy="822960"/>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5" name="Straight Connector 24">
            <a:extLst>
              <a:ext uri="{FF2B5EF4-FFF2-40B4-BE49-F238E27FC236}">
                <a16:creationId xmlns:a16="http://schemas.microsoft.com/office/drawing/2014/main" id="{05DDF4D0-C4D9-3D4D-A526-5D9BC3413CAA}"/>
              </a:ext>
            </a:extLst>
          </p:cNvPr>
          <p:cNvCxnSpPr/>
          <p:nvPr userDrawn="1"/>
        </p:nvCxnSpPr>
        <p:spPr>
          <a:xfrm>
            <a:off x="1524000" y="1370452"/>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03AF7A3-21E1-0B4D-B969-F229866E1784}"/>
              </a:ext>
            </a:extLst>
          </p:cNvPr>
          <p:cNvPicPr>
            <a:picLocks noChangeAspect="1"/>
          </p:cNvPicPr>
          <p:nvPr userDrawn="1"/>
        </p:nvPicPr>
        <p:blipFill>
          <a:blip r:embed="rId2"/>
          <a:stretch>
            <a:fillRect/>
          </a:stretch>
        </p:blipFill>
        <p:spPr>
          <a:xfrm>
            <a:off x="4270692" y="5741609"/>
            <a:ext cx="3622040" cy="748030"/>
          </a:xfrm>
          <a:prstGeom prst="rect">
            <a:avLst/>
          </a:prstGeom>
        </p:spPr>
      </p:pic>
      <p:pic>
        <p:nvPicPr>
          <p:cNvPr id="5" name="Picture 4">
            <a:extLst>
              <a:ext uri="{FF2B5EF4-FFF2-40B4-BE49-F238E27FC236}">
                <a16:creationId xmlns:a16="http://schemas.microsoft.com/office/drawing/2014/main" id="{386B6B6C-DE88-9149-98A9-67FB694DF719}"/>
              </a:ext>
            </a:extLst>
          </p:cNvPr>
          <p:cNvPicPr>
            <a:picLocks noChangeAspect="1"/>
          </p:cNvPicPr>
          <p:nvPr userDrawn="1"/>
        </p:nvPicPr>
        <p:blipFill>
          <a:blip r:embed="rId3"/>
          <a:stretch>
            <a:fillRect/>
          </a:stretch>
        </p:blipFill>
        <p:spPr>
          <a:xfrm>
            <a:off x="2863850" y="312255"/>
            <a:ext cx="6540500" cy="1177290"/>
          </a:xfrm>
          <a:prstGeom prst="rect">
            <a:avLst/>
          </a:prstGeom>
        </p:spPr>
      </p:pic>
    </p:spTree>
    <p:extLst>
      <p:ext uri="{BB962C8B-B14F-4D97-AF65-F5344CB8AC3E}">
        <p14:creationId xmlns:p14="http://schemas.microsoft.com/office/powerpoint/2010/main" val="4252436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12D-F0CE-574E-89EB-11A318EBD46E}"/>
              </a:ext>
            </a:extLst>
          </p:cNvPr>
          <p:cNvSpPr>
            <a:spLocks noGrp="1"/>
          </p:cNvSpPr>
          <p:nvPr>
            <p:ph type="title"/>
          </p:nvPr>
        </p:nvSpPr>
        <p:spPr>
          <a:xfrm>
            <a:off x="609600" y="228600"/>
            <a:ext cx="3962401" cy="1219200"/>
          </a:xfrm>
        </p:spPr>
        <p:txBody>
          <a:bodyPr anchor="ct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5B3BE9C-ECD1-8F48-B5AE-24DFC0195C6C}"/>
              </a:ext>
            </a:extLst>
          </p:cNvPr>
          <p:cNvSpPr>
            <a:spLocks noGrp="1"/>
          </p:cNvSpPr>
          <p:nvPr>
            <p:ph type="pic" idx="1"/>
          </p:nvPr>
        </p:nvSpPr>
        <p:spPr>
          <a:xfrm>
            <a:off x="4844859" y="228600"/>
            <a:ext cx="6729539" cy="575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CACE8-31F8-1545-9927-D56FA2D6B45C}"/>
              </a:ext>
            </a:extLst>
          </p:cNvPr>
          <p:cNvSpPr>
            <a:spLocks noGrp="1"/>
          </p:cNvSpPr>
          <p:nvPr>
            <p:ph type="body" sz="half" idx="2"/>
          </p:nvPr>
        </p:nvSpPr>
        <p:spPr>
          <a:xfrm>
            <a:off x="609601" y="1638300"/>
            <a:ext cx="3962400"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F265F-B0D7-B740-B1D0-D87B5EA33152}"/>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6" name="Footer Placeholder 5">
            <a:extLst>
              <a:ext uri="{FF2B5EF4-FFF2-40B4-BE49-F238E27FC236}">
                <a16:creationId xmlns:a16="http://schemas.microsoft.com/office/drawing/2014/main" id="{4BE703EE-3909-FC47-AB04-61D8BAE11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AA11D-2340-7F48-B616-99250E518C9A}"/>
              </a:ext>
            </a:extLst>
          </p:cNvPr>
          <p:cNvSpPr>
            <a:spLocks noGrp="1"/>
          </p:cNvSpPr>
          <p:nvPr>
            <p:ph type="sldNum" sz="quarter" idx="12"/>
          </p:nvPr>
        </p:nvSpPr>
        <p:spPr/>
        <p:txBody>
          <a:bodyPr/>
          <a:lstStyle/>
          <a:p>
            <a:fld id="{B433F918-446D-124E-9FC3-F53EBA75D789}" type="slidenum">
              <a:rPr lang="en-US" smtClean="0"/>
              <a:t>‹#›</a:t>
            </a:fld>
            <a:endParaRPr lang="en-US"/>
          </a:p>
        </p:txBody>
      </p:sp>
    </p:spTree>
    <p:extLst>
      <p:ext uri="{BB962C8B-B14F-4D97-AF65-F5344CB8AC3E}">
        <p14:creationId xmlns:p14="http://schemas.microsoft.com/office/powerpoint/2010/main" val="417151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12D-F0CE-574E-89EB-11A318EBD46E}"/>
              </a:ext>
            </a:extLst>
          </p:cNvPr>
          <p:cNvSpPr>
            <a:spLocks noGrp="1"/>
          </p:cNvSpPr>
          <p:nvPr>
            <p:ph type="title"/>
          </p:nvPr>
        </p:nvSpPr>
        <p:spPr>
          <a:xfrm>
            <a:off x="609600" y="228600"/>
            <a:ext cx="3962401" cy="1219200"/>
          </a:xfrm>
        </p:spPr>
        <p:txBody>
          <a:bodyPr anchor="ctr">
            <a:noAutofit/>
          </a:bodyPr>
          <a:lstStyle>
            <a:lvl1pPr>
              <a:defRPr sz="4800"/>
            </a:lvl1pPr>
          </a:lstStyle>
          <a:p>
            <a:r>
              <a:rPr lang="en-US" dirty="0"/>
              <a:t>Click to edit </a:t>
            </a:r>
          </a:p>
        </p:txBody>
      </p:sp>
      <p:sp>
        <p:nvSpPr>
          <p:cNvPr id="3" name="Picture Placeholder 2">
            <a:extLst>
              <a:ext uri="{FF2B5EF4-FFF2-40B4-BE49-F238E27FC236}">
                <a16:creationId xmlns:a16="http://schemas.microsoft.com/office/drawing/2014/main" id="{35B3BE9C-ECD1-8F48-B5AE-24DFC0195C6C}"/>
              </a:ext>
            </a:extLst>
          </p:cNvPr>
          <p:cNvSpPr>
            <a:spLocks noGrp="1"/>
          </p:cNvSpPr>
          <p:nvPr>
            <p:ph type="pic" idx="1"/>
          </p:nvPr>
        </p:nvSpPr>
        <p:spPr>
          <a:xfrm>
            <a:off x="4844859" y="228600"/>
            <a:ext cx="6729539" cy="575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CACE8-31F8-1545-9927-D56FA2D6B45C}"/>
              </a:ext>
            </a:extLst>
          </p:cNvPr>
          <p:cNvSpPr>
            <a:spLocks noGrp="1"/>
          </p:cNvSpPr>
          <p:nvPr>
            <p:ph type="body" sz="half" idx="2"/>
          </p:nvPr>
        </p:nvSpPr>
        <p:spPr>
          <a:xfrm>
            <a:off x="609601" y="1638300"/>
            <a:ext cx="3962400" cy="952500"/>
          </a:xfrm>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a:t>
            </a:r>
          </a:p>
        </p:txBody>
      </p:sp>
      <p:sp>
        <p:nvSpPr>
          <p:cNvPr id="5" name="Date Placeholder 4">
            <a:extLst>
              <a:ext uri="{FF2B5EF4-FFF2-40B4-BE49-F238E27FC236}">
                <a16:creationId xmlns:a16="http://schemas.microsoft.com/office/drawing/2014/main" id="{977F265F-B0D7-B740-B1D0-D87B5EA33152}"/>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6" name="Footer Placeholder 5">
            <a:extLst>
              <a:ext uri="{FF2B5EF4-FFF2-40B4-BE49-F238E27FC236}">
                <a16:creationId xmlns:a16="http://schemas.microsoft.com/office/drawing/2014/main" id="{4BE703EE-3909-FC47-AB04-61D8BAE11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AA11D-2340-7F48-B616-99250E518C9A}"/>
              </a:ext>
            </a:extLst>
          </p:cNvPr>
          <p:cNvSpPr>
            <a:spLocks noGrp="1"/>
          </p:cNvSpPr>
          <p:nvPr>
            <p:ph type="sldNum" sz="quarter" idx="12"/>
          </p:nvPr>
        </p:nvSpPr>
        <p:spPr/>
        <p:txBody>
          <a:bodyPr/>
          <a:lstStyle/>
          <a:p>
            <a:fld id="{B433F918-446D-124E-9FC3-F53EBA75D789}" type="slidenum">
              <a:rPr lang="en-US" smtClean="0"/>
              <a:t>‹#›</a:t>
            </a:fld>
            <a:endParaRPr lang="en-US"/>
          </a:p>
        </p:txBody>
      </p:sp>
      <p:sp>
        <p:nvSpPr>
          <p:cNvPr id="9" name="Picture Placeholder 8">
            <a:extLst>
              <a:ext uri="{FF2B5EF4-FFF2-40B4-BE49-F238E27FC236}">
                <a16:creationId xmlns:a16="http://schemas.microsoft.com/office/drawing/2014/main" id="{54C7BCB4-37F6-4438-AEBC-B46EF925B366}"/>
              </a:ext>
            </a:extLst>
          </p:cNvPr>
          <p:cNvSpPr>
            <a:spLocks noGrp="1"/>
          </p:cNvSpPr>
          <p:nvPr>
            <p:ph type="pic" sz="quarter" idx="13"/>
          </p:nvPr>
        </p:nvSpPr>
        <p:spPr>
          <a:xfrm>
            <a:off x="2131847" y="3251200"/>
            <a:ext cx="2168692" cy="2268538"/>
          </a:xfrm>
        </p:spPr>
        <p:txBody>
          <a:bodyPr/>
          <a:lstStyle/>
          <a:p>
            <a:endParaRPr lang="en-US"/>
          </a:p>
        </p:txBody>
      </p:sp>
    </p:spTree>
    <p:extLst>
      <p:ext uri="{BB962C8B-B14F-4D97-AF65-F5344CB8AC3E}">
        <p14:creationId xmlns:p14="http://schemas.microsoft.com/office/powerpoint/2010/main" val="79147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Missionary Intr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12D-F0CE-574E-89EB-11A318EBD46E}"/>
              </a:ext>
            </a:extLst>
          </p:cNvPr>
          <p:cNvSpPr>
            <a:spLocks noGrp="1"/>
          </p:cNvSpPr>
          <p:nvPr>
            <p:ph type="title"/>
          </p:nvPr>
        </p:nvSpPr>
        <p:spPr>
          <a:xfrm>
            <a:off x="609600" y="228600"/>
            <a:ext cx="3962401" cy="1219200"/>
          </a:xfrm>
        </p:spPr>
        <p:txBody>
          <a:bodyPr anchor="ctr">
            <a:noAutofit/>
          </a:bodyPr>
          <a:lstStyle>
            <a:lvl1pPr>
              <a:defRPr sz="4800"/>
            </a:lvl1pPr>
          </a:lstStyle>
          <a:p>
            <a:r>
              <a:rPr lang="en-US" dirty="0"/>
              <a:t>Click to edit</a:t>
            </a:r>
          </a:p>
        </p:txBody>
      </p:sp>
      <p:sp>
        <p:nvSpPr>
          <p:cNvPr id="3" name="Picture Placeholder 2">
            <a:extLst>
              <a:ext uri="{FF2B5EF4-FFF2-40B4-BE49-F238E27FC236}">
                <a16:creationId xmlns:a16="http://schemas.microsoft.com/office/drawing/2014/main" id="{35B3BE9C-ECD1-8F48-B5AE-24DFC0195C6C}"/>
              </a:ext>
            </a:extLst>
          </p:cNvPr>
          <p:cNvSpPr>
            <a:spLocks noGrp="1"/>
          </p:cNvSpPr>
          <p:nvPr>
            <p:ph type="pic" idx="1"/>
          </p:nvPr>
        </p:nvSpPr>
        <p:spPr>
          <a:xfrm>
            <a:off x="4844859" y="228600"/>
            <a:ext cx="6729539" cy="575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CACE8-31F8-1545-9927-D56FA2D6B45C}"/>
              </a:ext>
            </a:extLst>
          </p:cNvPr>
          <p:cNvSpPr>
            <a:spLocks noGrp="1"/>
          </p:cNvSpPr>
          <p:nvPr>
            <p:ph type="body" sz="half" idx="2"/>
          </p:nvPr>
        </p:nvSpPr>
        <p:spPr>
          <a:xfrm>
            <a:off x="609601" y="1638300"/>
            <a:ext cx="3962400" cy="4343400"/>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a:t>
            </a:r>
          </a:p>
        </p:txBody>
      </p:sp>
      <p:sp>
        <p:nvSpPr>
          <p:cNvPr id="5" name="Date Placeholder 4">
            <a:extLst>
              <a:ext uri="{FF2B5EF4-FFF2-40B4-BE49-F238E27FC236}">
                <a16:creationId xmlns:a16="http://schemas.microsoft.com/office/drawing/2014/main" id="{977F265F-B0D7-B740-B1D0-D87B5EA33152}"/>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6" name="Footer Placeholder 5">
            <a:extLst>
              <a:ext uri="{FF2B5EF4-FFF2-40B4-BE49-F238E27FC236}">
                <a16:creationId xmlns:a16="http://schemas.microsoft.com/office/drawing/2014/main" id="{4BE703EE-3909-FC47-AB04-61D8BAE11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AA11D-2340-7F48-B616-99250E518C9A}"/>
              </a:ext>
            </a:extLst>
          </p:cNvPr>
          <p:cNvSpPr>
            <a:spLocks noGrp="1"/>
          </p:cNvSpPr>
          <p:nvPr>
            <p:ph type="sldNum" sz="quarter" idx="12"/>
          </p:nvPr>
        </p:nvSpPr>
        <p:spPr/>
        <p:txBody>
          <a:bodyPr/>
          <a:lstStyle/>
          <a:p>
            <a:fld id="{B433F918-446D-124E-9FC3-F53EBA75D789}" type="slidenum">
              <a:rPr lang="en-US" smtClean="0"/>
              <a:t>‹#›</a:t>
            </a:fld>
            <a:endParaRPr lang="en-US"/>
          </a:p>
        </p:txBody>
      </p:sp>
    </p:spTree>
    <p:extLst>
      <p:ext uri="{BB962C8B-B14F-4D97-AF65-F5344CB8AC3E}">
        <p14:creationId xmlns:p14="http://schemas.microsoft.com/office/powerpoint/2010/main" val="57764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Ending">
    <p:bg>
      <p:bgPr>
        <a:gradFill>
          <a:gsLst>
            <a:gs pos="60000">
              <a:srgbClr val="E96847"/>
            </a:gs>
            <a:gs pos="100000">
              <a:srgbClr val="B95137"/>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3B71-9560-EA46-A5C9-D8FAA23B0570}"/>
              </a:ext>
            </a:extLst>
          </p:cNvPr>
          <p:cNvSpPr>
            <a:spLocks noGrp="1"/>
          </p:cNvSpPr>
          <p:nvPr>
            <p:ph type="title" hasCustomPrompt="1"/>
          </p:nvPr>
        </p:nvSpPr>
        <p:spPr>
          <a:xfrm>
            <a:off x="1524000" y="1855604"/>
            <a:ext cx="9144000" cy="2377440"/>
          </a:xfrm>
        </p:spPr>
        <p:txBody>
          <a:bodyPr anchor="ctr"/>
          <a:lstStyle>
            <a:lvl1pPr algn="ctr">
              <a:defRPr sz="6000" b="1" i="0">
                <a:solidFill>
                  <a:schemeClr val="bg1"/>
                </a:solidFill>
                <a:latin typeface="Whitney HTF SemiBold" pitchFamily="2" charset="77"/>
              </a:defRPr>
            </a:lvl1pPr>
          </a:lstStyle>
          <a:p>
            <a:r>
              <a:rPr lang="en-US" dirty="0"/>
              <a:t>Thank You</a:t>
            </a:r>
          </a:p>
        </p:txBody>
      </p:sp>
      <p:sp>
        <p:nvSpPr>
          <p:cNvPr id="3" name="Text Placeholder 2">
            <a:extLst>
              <a:ext uri="{FF2B5EF4-FFF2-40B4-BE49-F238E27FC236}">
                <a16:creationId xmlns:a16="http://schemas.microsoft.com/office/drawing/2014/main" id="{5316B5D7-AA22-7F48-9127-A714E6699BAC}"/>
              </a:ext>
            </a:extLst>
          </p:cNvPr>
          <p:cNvSpPr>
            <a:spLocks noGrp="1"/>
          </p:cNvSpPr>
          <p:nvPr>
            <p:ph type="body" idx="1" hasCustomPrompt="1"/>
          </p:nvPr>
        </p:nvSpPr>
        <p:spPr>
          <a:xfrm>
            <a:off x="1524000" y="4516279"/>
            <a:ext cx="9144000" cy="914400"/>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Learn More</a:t>
            </a:r>
          </a:p>
        </p:txBody>
      </p:sp>
      <p:pic>
        <p:nvPicPr>
          <p:cNvPr id="10" name="Picture 9">
            <a:extLst>
              <a:ext uri="{FF2B5EF4-FFF2-40B4-BE49-F238E27FC236}">
                <a16:creationId xmlns:a16="http://schemas.microsoft.com/office/drawing/2014/main" id="{5B3CD974-BC33-FE47-BC25-93F792DD2BF9}"/>
              </a:ext>
            </a:extLst>
          </p:cNvPr>
          <p:cNvPicPr>
            <a:picLocks noChangeAspect="1"/>
          </p:cNvPicPr>
          <p:nvPr userDrawn="1"/>
        </p:nvPicPr>
        <p:blipFill rotWithShape="1">
          <a:blip r:embed="rId2"/>
          <a:srcRect r="83682"/>
          <a:stretch/>
        </p:blipFill>
        <p:spPr>
          <a:xfrm>
            <a:off x="5724438" y="465749"/>
            <a:ext cx="720344" cy="911694"/>
          </a:xfrm>
          <a:prstGeom prst="rect">
            <a:avLst/>
          </a:prstGeom>
        </p:spPr>
      </p:pic>
      <p:cxnSp>
        <p:nvCxnSpPr>
          <p:cNvPr id="11" name="Straight Connector 10">
            <a:extLst>
              <a:ext uri="{FF2B5EF4-FFF2-40B4-BE49-F238E27FC236}">
                <a16:creationId xmlns:a16="http://schemas.microsoft.com/office/drawing/2014/main" id="{18BD4D3E-5D27-4B4E-B7C7-02123180D9CF}"/>
              </a:ext>
            </a:extLst>
          </p:cNvPr>
          <p:cNvCxnSpPr>
            <a:cxnSpLocks/>
          </p:cNvCxnSpPr>
          <p:nvPr userDrawn="1"/>
        </p:nvCxnSpPr>
        <p:spPr>
          <a:xfrm>
            <a:off x="6644640" y="949674"/>
            <a:ext cx="402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414835-C1E1-F144-BEAC-3860AFAAA9E4}"/>
              </a:ext>
            </a:extLst>
          </p:cNvPr>
          <p:cNvCxnSpPr>
            <a:cxnSpLocks/>
          </p:cNvCxnSpPr>
          <p:nvPr userDrawn="1"/>
        </p:nvCxnSpPr>
        <p:spPr>
          <a:xfrm>
            <a:off x="1524000" y="949674"/>
            <a:ext cx="402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358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8DCD-A2B0-49D9-930A-EC778554F46B}"/>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0099E3B-89AD-4A35-BA31-5C2F2FFDB70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50E57-DBE1-499E-8D4C-8C059F0E8325}"/>
              </a:ext>
            </a:extLst>
          </p:cNvPr>
          <p:cNvSpPr>
            <a:spLocks noGrp="1"/>
          </p:cNvSpPr>
          <p:nvPr>
            <p:ph type="dt" sz="half" idx="10"/>
          </p:nvPr>
        </p:nvSpPr>
        <p:spPr/>
        <p:txBody>
          <a:bodyPr/>
          <a:lstStyle/>
          <a:p>
            <a:fld id="{CB9BCEB2-00F9-284B-8EB5-C8C040E16134}" type="datetime4">
              <a:rPr lang="en-US" smtClean="0"/>
              <a:pPr/>
              <a:t>November 6, 2021</a:t>
            </a:fld>
            <a:endParaRPr lang="en-US" dirty="0"/>
          </a:p>
        </p:txBody>
      </p:sp>
      <p:sp>
        <p:nvSpPr>
          <p:cNvPr id="5" name="Footer Placeholder 4">
            <a:extLst>
              <a:ext uri="{FF2B5EF4-FFF2-40B4-BE49-F238E27FC236}">
                <a16:creationId xmlns:a16="http://schemas.microsoft.com/office/drawing/2014/main" id="{45FF994B-FA7E-4D67-8C0E-D2E2FB0DE6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69F30-565A-42E1-956F-AB3040C5E292}"/>
              </a:ext>
            </a:extLst>
          </p:cNvPr>
          <p:cNvSpPr>
            <a:spLocks noGrp="1"/>
          </p:cNvSpPr>
          <p:nvPr>
            <p:ph type="sldNum" sz="quarter" idx="12"/>
          </p:nvPr>
        </p:nvSpPr>
        <p:spPr/>
        <p:txBody>
          <a:bodyPr/>
          <a:lstStyle/>
          <a:p>
            <a:fld id="{B433F918-446D-124E-9FC3-F53EBA75D789}" type="slidenum">
              <a:rPr lang="en-US" smtClean="0"/>
              <a:pPr/>
              <a:t>‹#›</a:t>
            </a:fld>
            <a:endParaRPr lang="en-US" dirty="0"/>
          </a:p>
        </p:txBody>
      </p:sp>
    </p:spTree>
    <p:extLst>
      <p:ext uri="{BB962C8B-B14F-4D97-AF65-F5344CB8AC3E}">
        <p14:creationId xmlns:p14="http://schemas.microsoft.com/office/powerpoint/2010/main" val="383141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new">
    <p:bg>
      <p:bgPr>
        <a:gradFill>
          <a:gsLst>
            <a:gs pos="0">
              <a:srgbClr val="E96847"/>
            </a:gs>
            <a:gs pos="100000">
              <a:srgbClr val="B95137"/>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25EE-EB0D-3742-A42C-BEBF8FC4226C}"/>
              </a:ext>
            </a:extLst>
          </p:cNvPr>
          <p:cNvSpPr>
            <a:spLocks noGrp="1"/>
          </p:cNvSpPr>
          <p:nvPr>
            <p:ph type="ctrTitle"/>
          </p:nvPr>
        </p:nvSpPr>
        <p:spPr>
          <a:xfrm>
            <a:off x="1524000" y="1815798"/>
            <a:ext cx="9144000" cy="2560320"/>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53E7F57-9E10-E846-9AF3-15210A6E5299}"/>
              </a:ext>
            </a:extLst>
          </p:cNvPr>
          <p:cNvSpPr>
            <a:spLocks noGrp="1"/>
          </p:cNvSpPr>
          <p:nvPr>
            <p:ph type="subTitle" idx="1"/>
          </p:nvPr>
        </p:nvSpPr>
        <p:spPr>
          <a:xfrm>
            <a:off x="1524000" y="4547536"/>
            <a:ext cx="9144000" cy="822960"/>
          </a:xfrm>
        </p:spPr>
        <p:txBody>
          <a:bodyPr anchor="ctr">
            <a:normAutofit/>
          </a:bodyPr>
          <a:lstStyle>
            <a:lvl1pPr marL="0" indent="0" algn="ctr">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5" name="Straight Connector 24">
            <a:extLst>
              <a:ext uri="{FF2B5EF4-FFF2-40B4-BE49-F238E27FC236}">
                <a16:creationId xmlns:a16="http://schemas.microsoft.com/office/drawing/2014/main" id="{05DDF4D0-C4D9-3D4D-A526-5D9BC3413CAA}"/>
              </a:ext>
            </a:extLst>
          </p:cNvPr>
          <p:cNvCxnSpPr/>
          <p:nvPr userDrawn="1"/>
        </p:nvCxnSpPr>
        <p:spPr>
          <a:xfrm>
            <a:off x="1524000" y="1370452"/>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03AF7A3-21E1-0B4D-B969-F229866E1784}"/>
              </a:ext>
            </a:extLst>
          </p:cNvPr>
          <p:cNvPicPr>
            <a:picLocks noChangeAspect="1"/>
          </p:cNvPicPr>
          <p:nvPr userDrawn="1"/>
        </p:nvPicPr>
        <p:blipFill>
          <a:blip r:embed="rId2"/>
          <a:stretch>
            <a:fillRect/>
          </a:stretch>
        </p:blipFill>
        <p:spPr>
          <a:xfrm>
            <a:off x="4270692" y="5741609"/>
            <a:ext cx="3622040" cy="748030"/>
          </a:xfrm>
          <a:prstGeom prst="rect">
            <a:avLst/>
          </a:prstGeom>
        </p:spPr>
      </p:pic>
      <p:pic>
        <p:nvPicPr>
          <p:cNvPr id="5" name="Picture 4">
            <a:extLst>
              <a:ext uri="{FF2B5EF4-FFF2-40B4-BE49-F238E27FC236}">
                <a16:creationId xmlns:a16="http://schemas.microsoft.com/office/drawing/2014/main" id="{386B6B6C-DE88-9149-98A9-67FB694DF719}"/>
              </a:ext>
            </a:extLst>
          </p:cNvPr>
          <p:cNvPicPr>
            <a:picLocks noChangeAspect="1"/>
          </p:cNvPicPr>
          <p:nvPr userDrawn="1"/>
        </p:nvPicPr>
        <p:blipFill>
          <a:blip r:embed="rId3"/>
          <a:stretch>
            <a:fillRect/>
          </a:stretch>
        </p:blipFill>
        <p:spPr>
          <a:xfrm>
            <a:off x="2863850" y="312255"/>
            <a:ext cx="6540500" cy="1177290"/>
          </a:xfrm>
          <a:prstGeom prst="rect">
            <a:avLst/>
          </a:prstGeom>
        </p:spPr>
      </p:pic>
    </p:spTree>
    <p:extLst>
      <p:ext uri="{BB962C8B-B14F-4D97-AF65-F5344CB8AC3E}">
        <p14:creationId xmlns:p14="http://schemas.microsoft.com/office/powerpoint/2010/main" val="205807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C4AE-B5CA-6748-8579-D7CC4E84553E}"/>
              </a:ext>
            </a:extLst>
          </p:cNvPr>
          <p:cNvSpPr>
            <a:spLocks noGrp="1"/>
          </p:cNvSpPr>
          <p:nvPr>
            <p:ph type="title"/>
          </p:nvPr>
        </p:nvSpPr>
        <p:spPr>
          <a:xfrm>
            <a:off x="609600" y="228600"/>
            <a:ext cx="10972800" cy="12192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CE52D9-457D-4F49-A133-362D7C5A8DCC}"/>
              </a:ext>
            </a:extLst>
          </p:cNvPr>
          <p:cNvSpPr>
            <a:spLocks noGrp="1"/>
          </p:cNvSpPr>
          <p:nvPr>
            <p:ph idx="1"/>
          </p:nvPr>
        </p:nvSpPr>
        <p:spPr>
          <a:xfrm>
            <a:off x="609600" y="1638300"/>
            <a:ext cx="109728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243449-DF0C-814B-9FEB-F8DFBD7286B9}"/>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5" name="Footer Placeholder 4">
            <a:extLst>
              <a:ext uri="{FF2B5EF4-FFF2-40B4-BE49-F238E27FC236}">
                <a16:creationId xmlns:a16="http://schemas.microsoft.com/office/drawing/2014/main" id="{E13566C1-B129-4046-B373-EA69C2320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13429-1A65-8344-ADF9-295A32545DE1}"/>
              </a:ext>
            </a:extLst>
          </p:cNvPr>
          <p:cNvSpPr>
            <a:spLocks noGrp="1"/>
          </p:cNvSpPr>
          <p:nvPr>
            <p:ph type="sldNum" sz="quarter" idx="12"/>
          </p:nvPr>
        </p:nvSpPr>
        <p:spPr/>
        <p:txBody>
          <a:bodyPr/>
          <a:lstStyle/>
          <a:p>
            <a:fld id="{B433F918-446D-124E-9FC3-F53EBA75D789}" type="slidenum">
              <a:rPr lang="en-US" smtClean="0"/>
              <a:t>‹#›</a:t>
            </a:fld>
            <a:endParaRPr lang="en-US"/>
          </a:p>
        </p:txBody>
      </p:sp>
    </p:spTree>
    <p:extLst>
      <p:ext uri="{BB962C8B-B14F-4D97-AF65-F5344CB8AC3E}">
        <p14:creationId xmlns:p14="http://schemas.microsoft.com/office/powerpoint/2010/main" val="138440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0000">
              <a:srgbClr val="E96847"/>
            </a:gs>
            <a:gs pos="100000">
              <a:srgbClr val="B95137"/>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3B71-9560-EA46-A5C9-D8FAA23B0570}"/>
              </a:ext>
            </a:extLst>
          </p:cNvPr>
          <p:cNvSpPr>
            <a:spLocks noGrp="1"/>
          </p:cNvSpPr>
          <p:nvPr>
            <p:ph type="title"/>
          </p:nvPr>
        </p:nvSpPr>
        <p:spPr>
          <a:xfrm>
            <a:off x="1524000" y="1855604"/>
            <a:ext cx="9144000" cy="2377440"/>
          </a:xfrm>
        </p:spPr>
        <p:txBody>
          <a:bodyPr anchor="ctr"/>
          <a:lstStyle>
            <a:lvl1pPr algn="ctr">
              <a:defRPr sz="6000" b="1" i="0">
                <a:solidFill>
                  <a:schemeClr val="bg1"/>
                </a:solidFill>
                <a:latin typeface="Whitney HTF SemiBold"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316B5D7-AA22-7F48-9127-A714E6699BAC}"/>
              </a:ext>
            </a:extLst>
          </p:cNvPr>
          <p:cNvSpPr>
            <a:spLocks noGrp="1"/>
          </p:cNvSpPr>
          <p:nvPr>
            <p:ph type="body" idx="1"/>
          </p:nvPr>
        </p:nvSpPr>
        <p:spPr>
          <a:xfrm>
            <a:off x="1524000" y="4516279"/>
            <a:ext cx="9144000" cy="914400"/>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a:extLst>
              <a:ext uri="{FF2B5EF4-FFF2-40B4-BE49-F238E27FC236}">
                <a16:creationId xmlns:a16="http://schemas.microsoft.com/office/drawing/2014/main" id="{5B3CD974-BC33-FE47-BC25-93F792DD2BF9}"/>
              </a:ext>
            </a:extLst>
          </p:cNvPr>
          <p:cNvPicPr>
            <a:picLocks noChangeAspect="1"/>
          </p:cNvPicPr>
          <p:nvPr userDrawn="1"/>
        </p:nvPicPr>
        <p:blipFill rotWithShape="1">
          <a:blip r:embed="rId2"/>
          <a:srcRect r="83682"/>
          <a:stretch/>
        </p:blipFill>
        <p:spPr>
          <a:xfrm>
            <a:off x="5724438" y="465749"/>
            <a:ext cx="720344" cy="911694"/>
          </a:xfrm>
          <a:prstGeom prst="rect">
            <a:avLst/>
          </a:prstGeom>
        </p:spPr>
      </p:pic>
      <p:cxnSp>
        <p:nvCxnSpPr>
          <p:cNvPr id="11" name="Straight Connector 10">
            <a:extLst>
              <a:ext uri="{FF2B5EF4-FFF2-40B4-BE49-F238E27FC236}">
                <a16:creationId xmlns:a16="http://schemas.microsoft.com/office/drawing/2014/main" id="{18BD4D3E-5D27-4B4E-B7C7-02123180D9CF}"/>
              </a:ext>
            </a:extLst>
          </p:cNvPr>
          <p:cNvCxnSpPr>
            <a:cxnSpLocks/>
          </p:cNvCxnSpPr>
          <p:nvPr userDrawn="1"/>
        </p:nvCxnSpPr>
        <p:spPr>
          <a:xfrm>
            <a:off x="6644640" y="949674"/>
            <a:ext cx="402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414835-C1E1-F144-BEAC-3860AFAAA9E4}"/>
              </a:ext>
            </a:extLst>
          </p:cNvPr>
          <p:cNvCxnSpPr>
            <a:cxnSpLocks/>
          </p:cNvCxnSpPr>
          <p:nvPr userDrawn="1"/>
        </p:nvCxnSpPr>
        <p:spPr>
          <a:xfrm>
            <a:off x="1524000" y="949674"/>
            <a:ext cx="402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AF01-9D7B-E447-A54C-3C72A9E1EB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070FFBF-4916-3E46-8F7F-406AB55FA5D4}"/>
              </a:ext>
            </a:extLst>
          </p:cNvPr>
          <p:cNvSpPr>
            <a:spLocks noGrp="1"/>
          </p:cNvSpPr>
          <p:nvPr>
            <p:ph sz="half" idx="1"/>
          </p:nvPr>
        </p:nvSpPr>
        <p:spPr>
          <a:xfrm>
            <a:off x="609601" y="1638300"/>
            <a:ext cx="530352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416688C-D85B-104A-9060-C64744C2DBC0}"/>
              </a:ext>
            </a:extLst>
          </p:cNvPr>
          <p:cNvSpPr>
            <a:spLocks noGrp="1"/>
          </p:cNvSpPr>
          <p:nvPr>
            <p:ph sz="half" idx="2"/>
          </p:nvPr>
        </p:nvSpPr>
        <p:spPr>
          <a:xfrm>
            <a:off x="6278880" y="1638300"/>
            <a:ext cx="53035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065AE-A919-D04D-B64C-C428CE1EECDC}"/>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6" name="Footer Placeholder 5">
            <a:extLst>
              <a:ext uri="{FF2B5EF4-FFF2-40B4-BE49-F238E27FC236}">
                <a16:creationId xmlns:a16="http://schemas.microsoft.com/office/drawing/2014/main" id="{192335C4-A0A2-B64F-96FD-587FF4252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FAFC8F-9A24-8C40-872E-78528AA4ED30}"/>
              </a:ext>
            </a:extLst>
          </p:cNvPr>
          <p:cNvSpPr>
            <a:spLocks noGrp="1"/>
          </p:cNvSpPr>
          <p:nvPr>
            <p:ph type="sldNum" sz="quarter" idx="12"/>
          </p:nvPr>
        </p:nvSpPr>
        <p:spPr/>
        <p:txBody>
          <a:bodyPr/>
          <a:lstStyle/>
          <a:p>
            <a:fld id="{B433F918-446D-124E-9FC3-F53EBA75D789}" type="slidenum">
              <a:rPr lang="en-US" smtClean="0"/>
              <a:t>‹#›</a:t>
            </a:fld>
            <a:endParaRPr lang="en-US"/>
          </a:p>
        </p:txBody>
      </p:sp>
    </p:spTree>
    <p:extLst>
      <p:ext uri="{BB962C8B-B14F-4D97-AF65-F5344CB8AC3E}">
        <p14:creationId xmlns:p14="http://schemas.microsoft.com/office/powerpoint/2010/main" val="151331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DFD2-0027-5E47-A252-C184B0271772}"/>
              </a:ext>
            </a:extLst>
          </p:cNvPr>
          <p:cNvSpPr>
            <a:spLocks noGrp="1"/>
          </p:cNvSpPr>
          <p:nvPr>
            <p:ph type="title"/>
          </p:nvPr>
        </p:nvSpPr>
        <p:spPr>
          <a:xfrm>
            <a:off x="609600" y="228600"/>
            <a:ext cx="10972800" cy="121920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1FAFF53-BA34-824B-B9F1-98365A9BC86F}"/>
              </a:ext>
            </a:extLst>
          </p:cNvPr>
          <p:cNvSpPr>
            <a:spLocks noGrp="1"/>
          </p:cNvSpPr>
          <p:nvPr>
            <p:ph type="body" idx="1"/>
          </p:nvPr>
        </p:nvSpPr>
        <p:spPr>
          <a:xfrm>
            <a:off x="609599" y="1638300"/>
            <a:ext cx="5303520" cy="823912"/>
          </a:xfrm>
        </p:spPr>
        <p:txBody>
          <a:bodyPr anchor="ctr">
            <a:normAutofit/>
          </a:bodyPr>
          <a:lstStyle>
            <a:lvl1pPr marL="0" indent="0">
              <a:buNone/>
              <a:defRPr sz="2800" b="1" i="0">
                <a:latin typeface="Whitney HTF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8CD1C8-F67A-2B48-93AC-554A85EEA7A2}"/>
              </a:ext>
            </a:extLst>
          </p:cNvPr>
          <p:cNvSpPr>
            <a:spLocks noGrp="1"/>
          </p:cNvSpPr>
          <p:nvPr>
            <p:ph sz="half" idx="2"/>
          </p:nvPr>
        </p:nvSpPr>
        <p:spPr>
          <a:xfrm>
            <a:off x="609599" y="2462212"/>
            <a:ext cx="5303520" cy="3519488"/>
          </a:xfrm>
        </p:spPr>
        <p:txBody>
          <a:bodyPr/>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95AEBD1-0F2D-4B47-8816-905D981A9B80}"/>
              </a:ext>
            </a:extLst>
          </p:cNvPr>
          <p:cNvSpPr>
            <a:spLocks noGrp="1"/>
          </p:cNvSpPr>
          <p:nvPr>
            <p:ph type="body" sz="quarter" idx="3"/>
          </p:nvPr>
        </p:nvSpPr>
        <p:spPr>
          <a:xfrm>
            <a:off x="6278880" y="1638300"/>
            <a:ext cx="5303520" cy="823912"/>
          </a:xfrm>
        </p:spPr>
        <p:txBody>
          <a:bodyPr anchor="ctr">
            <a:normAutofit/>
          </a:bodyPr>
          <a:lstStyle>
            <a:lvl1pPr marL="0" indent="0">
              <a:buNone/>
              <a:defRPr sz="2800" b="1" i="0">
                <a:latin typeface="Whitney HTF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ECAC29-05CC-D146-B001-FAC6E298D419}"/>
              </a:ext>
            </a:extLst>
          </p:cNvPr>
          <p:cNvSpPr>
            <a:spLocks noGrp="1"/>
          </p:cNvSpPr>
          <p:nvPr>
            <p:ph sz="quarter" idx="4"/>
          </p:nvPr>
        </p:nvSpPr>
        <p:spPr>
          <a:xfrm>
            <a:off x="6278880" y="2462212"/>
            <a:ext cx="5303520" cy="3519488"/>
          </a:xfrm>
        </p:spPr>
        <p:txBody>
          <a:bodyPr/>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93FDF76-1CBA-2843-ADDD-00DB819E94E1}"/>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8" name="Footer Placeholder 7">
            <a:extLst>
              <a:ext uri="{FF2B5EF4-FFF2-40B4-BE49-F238E27FC236}">
                <a16:creationId xmlns:a16="http://schemas.microsoft.com/office/drawing/2014/main" id="{21F9A6E7-4EEF-5747-8C5D-78F63C4F7D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39E587-D13A-D544-A8C1-4B2E431BBB07}"/>
              </a:ext>
            </a:extLst>
          </p:cNvPr>
          <p:cNvSpPr>
            <a:spLocks noGrp="1"/>
          </p:cNvSpPr>
          <p:nvPr>
            <p:ph type="sldNum" sz="quarter" idx="12"/>
          </p:nvPr>
        </p:nvSpPr>
        <p:spPr/>
        <p:txBody>
          <a:bodyPr/>
          <a:lstStyle/>
          <a:p>
            <a:fld id="{B433F918-446D-124E-9FC3-F53EBA75D789}" type="slidenum">
              <a:rPr lang="en-US" smtClean="0"/>
              <a:t>‹#›</a:t>
            </a:fld>
            <a:endParaRPr lang="en-US"/>
          </a:p>
        </p:txBody>
      </p:sp>
    </p:spTree>
    <p:extLst>
      <p:ext uri="{BB962C8B-B14F-4D97-AF65-F5344CB8AC3E}">
        <p14:creationId xmlns:p14="http://schemas.microsoft.com/office/powerpoint/2010/main" val="373040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C22A-278B-494C-A5FB-D776783A4431}"/>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4E7908C-68B8-6E45-B8AD-03B9A176ADEB}"/>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4" name="Footer Placeholder 3">
            <a:extLst>
              <a:ext uri="{FF2B5EF4-FFF2-40B4-BE49-F238E27FC236}">
                <a16:creationId xmlns:a16="http://schemas.microsoft.com/office/drawing/2014/main" id="{4F49B225-B672-8241-A2A1-930A90A787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2DEB36-F46E-2F48-9314-CCE043CCB5B1}"/>
              </a:ext>
            </a:extLst>
          </p:cNvPr>
          <p:cNvSpPr>
            <a:spLocks noGrp="1"/>
          </p:cNvSpPr>
          <p:nvPr>
            <p:ph type="sldNum" sz="quarter" idx="12"/>
          </p:nvPr>
        </p:nvSpPr>
        <p:spPr/>
        <p:txBody>
          <a:bodyPr/>
          <a:lstStyle/>
          <a:p>
            <a:fld id="{B433F918-446D-124E-9FC3-F53EBA75D789}" type="slidenum">
              <a:rPr lang="en-US" smtClean="0"/>
              <a:t>‹#›</a:t>
            </a:fld>
            <a:endParaRPr lang="en-US"/>
          </a:p>
        </p:txBody>
      </p:sp>
    </p:spTree>
    <p:extLst>
      <p:ext uri="{BB962C8B-B14F-4D97-AF65-F5344CB8AC3E}">
        <p14:creationId xmlns:p14="http://schemas.microsoft.com/office/powerpoint/2010/main" val="392391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CB611-DAD3-1949-B807-23258A91449F}"/>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3" name="Footer Placeholder 2">
            <a:extLst>
              <a:ext uri="{FF2B5EF4-FFF2-40B4-BE49-F238E27FC236}">
                <a16:creationId xmlns:a16="http://schemas.microsoft.com/office/drawing/2014/main" id="{FE01AE1E-DC2C-BD48-BBC2-DEC6301BE9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678F8-E4F4-3744-B0C7-3D98A4D6C233}"/>
              </a:ext>
            </a:extLst>
          </p:cNvPr>
          <p:cNvSpPr>
            <a:spLocks noGrp="1"/>
          </p:cNvSpPr>
          <p:nvPr>
            <p:ph type="sldNum" sz="quarter" idx="12"/>
          </p:nvPr>
        </p:nvSpPr>
        <p:spPr/>
        <p:txBody>
          <a:bodyPr/>
          <a:lstStyle/>
          <a:p>
            <a:fld id="{B433F918-446D-124E-9FC3-F53EBA75D789}" type="slidenum">
              <a:rPr lang="en-US" smtClean="0"/>
              <a:t>‹#›</a:t>
            </a:fld>
            <a:endParaRPr lang="en-US"/>
          </a:p>
        </p:txBody>
      </p:sp>
      <p:cxnSp>
        <p:nvCxnSpPr>
          <p:cNvPr id="8" name="Straight Connector 7">
            <a:extLst>
              <a:ext uri="{FF2B5EF4-FFF2-40B4-BE49-F238E27FC236}">
                <a16:creationId xmlns:a16="http://schemas.microsoft.com/office/drawing/2014/main" id="{49B94308-2FB4-B148-9016-6489289495A7}"/>
              </a:ext>
            </a:extLst>
          </p:cNvPr>
          <p:cNvCxnSpPr/>
          <p:nvPr userDrawn="1"/>
        </p:nvCxnSpPr>
        <p:spPr>
          <a:xfrm>
            <a:off x="609600" y="6182306"/>
            <a:ext cx="1097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9D0AF79-55D8-434E-B02A-3969A2DF78E5}"/>
              </a:ext>
            </a:extLst>
          </p:cNvPr>
          <p:cNvPicPr>
            <a:picLocks noChangeAspect="1"/>
          </p:cNvPicPr>
          <p:nvPr userDrawn="1"/>
        </p:nvPicPr>
        <p:blipFill>
          <a:blip r:embed="rId2"/>
          <a:stretch>
            <a:fillRect/>
          </a:stretch>
        </p:blipFill>
        <p:spPr>
          <a:xfrm>
            <a:off x="511258" y="6327420"/>
            <a:ext cx="2472690" cy="377190"/>
          </a:xfrm>
          <a:prstGeom prst="rect">
            <a:avLst/>
          </a:prstGeom>
        </p:spPr>
      </p:pic>
    </p:spTree>
    <p:extLst>
      <p:ext uri="{BB962C8B-B14F-4D97-AF65-F5344CB8AC3E}">
        <p14:creationId xmlns:p14="http://schemas.microsoft.com/office/powerpoint/2010/main" val="398295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4965-115D-5349-AC9E-5FA73D49B161}"/>
              </a:ext>
            </a:extLst>
          </p:cNvPr>
          <p:cNvSpPr>
            <a:spLocks noGrp="1"/>
          </p:cNvSpPr>
          <p:nvPr>
            <p:ph type="title"/>
          </p:nvPr>
        </p:nvSpPr>
        <p:spPr>
          <a:xfrm>
            <a:off x="609600" y="228600"/>
            <a:ext cx="3962400" cy="1219200"/>
          </a:xfrm>
        </p:spPr>
        <p:txBody>
          <a:bodyPr anchor="ct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894C872-D86E-0343-9C92-8F704D0ABF06}"/>
              </a:ext>
            </a:extLst>
          </p:cNvPr>
          <p:cNvSpPr>
            <a:spLocks noGrp="1"/>
          </p:cNvSpPr>
          <p:nvPr>
            <p:ph idx="1"/>
          </p:nvPr>
        </p:nvSpPr>
        <p:spPr>
          <a:xfrm>
            <a:off x="5183188" y="1638300"/>
            <a:ext cx="6399212"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DA459-1B22-5147-B84B-5AA247AC25BA}"/>
              </a:ext>
            </a:extLst>
          </p:cNvPr>
          <p:cNvSpPr>
            <a:spLocks noGrp="1"/>
          </p:cNvSpPr>
          <p:nvPr>
            <p:ph type="body" sz="half" idx="2"/>
          </p:nvPr>
        </p:nvSpPr>
        <p:spPr>
          <a:xfrm>
            <a:off x="609600" y="1638300"/>
            <a:ext cx="3962400"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E5B6A-36C3-8443-AE9A-2F7F638385FE}"/>
              </a:ext>
            </a:extLst>
          </p:cNvPr>
          <p:cNvSpPr>
            <a:spLocks noGrp="1"/>
          </p:cNvSpPr>
          <p:nvPr>
            <p:ph type="dt" sz="half" idx="10"/>
          </p:nvPr>
        </p:nvSpPr>
        <p:spPr/>
        <p:txBody>
          <a:bodyPr/>
          <a:lstStyle/>
          <a:p>
            <a:fld id="{101684E2-3671-764D-99FF-42E7533B7FC1}" type="datetimeFigureOut">
              <a:rPr lang="en-US" smtClean="0"/>
              <a:t>11/6/2021</a:t>
            </a:fld>
            <a:endParaRPr lang="en-US"/>
          </a:p>
        </p:txBody>
      </p:sp>
      <p:sp>
        <p:nvSpPr>
          <p:cNvPr id="6" name="Footer Placeholder 5">
            <a:extLst>
              <a:ext uri="{FF2B5EF4-FFF2-40B4-BE49-F238E27FC236}">
                <a16:creationId xmlns:a16="http://schemas.microsoft.com/office/drawing/2014/main" id="{48DD91F7-C587-DD41-9E8F-09AB92FBD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556C3-1772-4547-BB00-58C4A706550A}"/>
              </a:ext>
            </a:extLst>
          </p:cNvPr>
          <p:cNvSpPr>
            <a:spLocks noGrp="1"/>
          </p:cNvSpPr>
          <p:nvPr>
            <p:ph type="sldNum" sz="quarter" idx="12"/>
          </p:nvPr>
        </p:nvSpPr>
        <p:spPr/>
        <p:txBody>
          <a:bodyPr/>
          <a:lstStyle/>
          <a:p>
            <a:fld id="{B433F918-446D-124E-9FC3-F53EBA75D789}" type="slidenum">
              <a:rPr lang="en-US" smtClean="0"/>
              <a:t>‹#›</a:t>
            </a:fld>
            <a:endParaRPr lang="en-US"/>
          </a:p>
        </p:txBody>
      </p:sp>
    </p:spTree>
    <p:extLst>
      <p:ext uri="{BB962C8B-B14F-4D97-AF65-F5344CB8AC3E}">
        <p14:creationId xmlns:p14="http://schemas.microsoft.com/office/powerpoint/2010/main" val="429470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6ED15C-F947-534A-8B11-D741E227D6D3}"/>
              </a:ext>
            </a:extLst>
          </p:cNvPr>
          <p:cNvSpPr/>
          <p:nvPr userDrawn="1"/>
        </p:nvSpPr>
        <p:spPr>
          <a:xfrm>
            <a:off x="0" y="0"/>
            <a:ext cx="12192000" cy="1447800"/>
          </a:xfrm>
          <a:prstGeom prst="rect">
            <a:avLst/>
          </a:prstGeom>
          <a:solidFill>
            <a:srgbClr val="E96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E96847"/>
              </a:solidFill>
            </a:endParaRPr>
          </a:p>
        </p:txBody>
      </p:sp>
      <p:sp>
        <p:nvSpPr>
          <p:cNvPr id="2" name="Title Placeholder 1">
            <a:extLst>
              <a:ext uri="{FF2B5EF4-FFF2-40B4-BE49-F238E27FC236}">
                <a16:creationId xmlns:a16="http://schemas.microsoft.com/office/drawing/2014/main" id="{A62A9F40-DB14-FE40-9A0A-E13978A1D360}"/>
              </a:ext>
            </a:extLst>
          </p:cNvPr>
          <p:cNvSpPr>
            <a:spLocks noGrp="1"/>
          </p:cNvSpPr>
          <p:nvPr>
            <p:ph type="title"/>
          </p:nvPr>
        </p:nvSpPr>
        <p:spPr>
          <a:xfrm>
            <a:off x="609600" y="228600"/>
            <a:ext cx="10972800" cy="1219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B45B-12E8-B442-8364-7D900E1877F8}"/>
              </a:ext>
            </a:extLst>
          </p:cNvPr>
          <p:cNvSpPr>
            <a:spLocks noGrp="1"/>
          </p:cNvSpPr>
          <p:nvPr>
            <p:ph type="body" idx="1"/>
          </p:nvPr>
        </p:nvSpPr>
        <p:spPr>
          <a:xfrm>
            <a:off x="609600" y="1638300"/>
            <a:ext cx="10972800" cy="43311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471E39-05C5-8946-A292-C19733B4493F}"/>
              </a:ext>
            </a:extLst>
          </p:cNvPr>
          <p:cNvSpPr>
            <a:spLocks noGrp="1"/>
          </p:cNvSpPr>
          <p:nvPr>
            <p:ph type="dt" sz="half" idx="2"/>
          </p:nvPr>
        </p:nvSpPr>
        <p:spPr>
          <a:xfrm>
            <a:off x="3637748" y="6421839"/>
            <a:ext cx="2168692" cy="228600"/>
          </a:xfrm>
          <a:prstGeom prst="rect">
            <a:avLst/>
          </a:prstGeom>
        </p:spPr>
        <p:txBody>
          <a:bodyPr vert="horz" lIns="91440" tIns="45720" rIns="91440" bIns="45720" rtlCol="0" anchor="ctr"/>
          <a:lstStyle>
            <a:lvl1pPr algn="l">
              <a:defRPr sz="1200" b="0" i="0">
                <a:solidFill>
                  <a:schemeClr val="tx1"/>
                </a:solidFill>
                <a:latin typeface="Whitney HTF Book" pitchFamily="2" charset="77"/>
              </a:defRPr>
            </a:lvl1pPr>
          </a:lstStyle>
          <a:p>
            <a:fld id="{CB9BCEB2-00F9-284B-8EB5-C8C040E16134}" type="datetime4">
              <a:rPr lang="en-US" smtClean="0"/>
              <a:pPr/>
              <a:t>November 6, 2021</a:t>
            </a:fld>
            <a:endParaRPr lang="en-US" dirty="0"/>
          </a:p>
        </p:txBody>
      </p:sp>
      <p:sp>
        <p:nvSpPr>
          <p:cNvPr id="5" name="Footer Placeholder 4">
            <a:extLst>
              <a:ext uri="{FF2B5EF4-FFF2-40B4-BE49-F238E27FC236}">
                <a16:creationId xmlns:a16="http://schemas.microsoft.com/office/drawing/2014/main" id="{EF90CBC1-86ED-1E44-87FA-D90B485B04C1}"/>
              </a:ext>
            </a:extLst>
          </p:cNvPr>
          <p:cNvSpPr>
            <a:spLocks noGrp="1"/>
          </p:cNvSpPr>
          <p:nvPr>
            <p:ph type="ftr" sz="quarter" idx="3"/>
          </p:nvPr>
        </p:nvSpPr>
        <p:spPr>
          <a:xfrm>
            <a:off x="5933162" y="6421839"/>
            <a:ext cx="4686721" cy="228600"/>
          </a:xfrm>
          <a:prstGeom prst="rect">
            <a:avLst/>
          </a:prstGeom>
        </p:spPr>
        <p:txBody>
          <a:bodyPr vert="horz" lIns="91440" tIns="45720" rIns="91440" bIns="45720" rtlCol="0" anchor="ctr"/>
          <a:lstStyle>
            <a:lvl1pPr algn="ctr">
              <a:defRPr sz="1200" b="0" i="0">
                <a:solidFill>
                  <a:schemeClr val="tx1"/>
                </a:solidFill>
                <a:latin typeface="Whitney HTF Book" pitchFamily="2" charset="77"/>
              </a:defRPr>
            </a:lvl1pPr>
          </a:lstStyle>
          <a:p>
            <a:endParaRPr lang="en-US" dirty="0"/>
          </a:p>
        </p:txBody>
      </p:sp>
      <p:sp>
        <p:nvSpPr>
          <p:cNvPr id="6" name="Slide Number Placeholder 5">
            <a:extLst>
              <a:ext uri="{FF2B5EF4-FFF2-40B4-BE49-F238E27FC236}">
                <a16:creationId xmlns:a16="http://schemas.microsoft.com/office/drawing/2014/main" id="{23C67427-09E7-3042-884C-72C4001812C6}"/>
              </a:ext>
            </a:extLst>
          </p:cNvPr>
          <p:cNvSpPr>
            <a:spLocks noGrp="1"/>
          </p:cNvSpPr>
          <p:nvPr>
            <p:ph type="sldNum" sz="quarter" idx="4"/>
          </p:nvPr>
        </p:nvSpPr>
        <p:spPr>
          <a:xfrm>
            <a:off x="10746606" y="6421839"/>
            <a:ext cx="835794" cy="228600"/>
          </a:xfrm>
          <a:prstGeom prst="rect">
            <a:avLst/>
          </a:prstGeom>
        </p:spPr>
        <p:txBody>
          <a:bodyPr vert="horz" lIns="91440" tIns="45720" rIns="91440" bIns="45720" rtlCol="0" anchor="ctr"/>
          <a:lstStyle>
            <a:lvl1pPr algn="r">
              <a:defRPr sz="1200" b="0" i="0">
                <a:solidFill>
                  <a:schemeClr val="tx1"/>
                </a:solidFill>
                <a:latin typeface="Whitney HTF Book" pitchFamily="2" charset="77"/>
              </a:defRPr>
            </a:lvl1pPr>
          </a:lstStyle>
          <a:p>
            <a:fld id="{B433F918-446D-124E-9FC3-F53EBA75D789}" type="slidenum">
              <a:rPr lang="en-US" smtClean="0"/>
              <a:pPr/>
              <a:t>‹#›</a:t>
            </a:fld>
            <a:endParaRPr lang="en-US" dirty="0"/>
          </a:p>
        </p:txBody>
      </p:sp>
      <p:cxnSp>
        <p:nvCxnSpPr>
          <p:cNvPr id="11" name="Straight Connector 10">
            <a:extLst>
              <a:ext uri="{FF2B5EF4-FFF2-40B4-BE49-F238E27FC236}">
                <a16:creationId xmlns:a16="http://schemas.microsoft.com/office/drawing/2014/main" id="{E3960903-B5BC-3146-B8DE-2D0D3DF82FAC}"/>
              </a:ext>
            </a:extLst>
          </p:cNvPr>
          <p:cNvCxnSpPr/>
          <p:nvPr userDrawn="1"/>
        </p:nvCxnSpPr>
        <p:spPr>
          <a:xfrm>
            <a:off x="609600" y="6182306"/>
            <a:ext cx="1097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81CD3D6-371F-4D43-813B-86D6CA19FF15}"/>
              </a:ext>
            </a:extLst>
          </p:cNvPr>
          <p:cNvPicPr>
            <a:picLocks noChangeAspect="1"/>
          </p:cNvPicPr>
          <p:nvPr userDrawn="1"/>
        </p:nvPicPr>
        <p:blipFill>
          <a:blip r:embed="rId16"/>
          <a:stretch>
            <a:fillRect/>
          </a:stretch>
        </p:blipFill>
        <p:spPr>
          <a:xfrm>
            <a:off x="511258" y="6327420"/>
            <a:ext cx="2472690" cy="377190"/>
          </a:xfrm>
          <a:prstGeom prst="rect">
            <a:avLst/>
          </a:prstGeom>
        </p:spPr>
      </p:pic>
    </p:spTree>
    <p:extLst>
      <p:ext uri="{BB962C8B-B14F-4D97-AF65-F5344CB8AC3E}">
        <p14:creationId xmlns:p14="http://schemas.microsoft.com/office/powerpoint/2010/main" val="2173808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9" r:id="rId12"/>
    <p:sldLayoutId id="2147483658" r:id="rId13"/>
    <p:sldLayoutId id="2147483685" r:id="rId14"/>
  </p:sldLayoutIdLst>
  <p:txStyles>
    <p:titleStyle>
      <a:lvl1pPr algn="l" defTabSz="914400" rtl="0" eaLnBrk="1" latinLnBrk="0" hangingPunct="1">
        <a:lnSpc>
          <a:spcPct val="90000"/>
        </a:lnSpc>
        <a:spcBef>
          <a:spcPct val="0"/>
        </a:spcBef>
        <a:buNone/>
        <a:defRPr sz="4200" b="1" i="0" kern="1200">
          <a:solidFill>
            <a:schemeClr val="bg1"/>
          </a:solidFill>
          <a:latin typeface="Whitney HTF"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hitney HTF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hitney HTF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hitney HTF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hitney HTF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hitney HTF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960" userDrawn="1">
          <p15:clr>
            <a:srgbClr val="F26B43"/>
          </p15:clr>
        </p15:guide>
        <p15:guide id="3" pos="7296" userDrawn="1">
          <p15:clr>
            <a:srgbClr val="F26B43"/>
          </p15:clr>
        </p15:guide>
        <p15:guide id="4" orient="horz" pos="3888" userDrawn="1">
          <p15:clr>
            <a:srgbClr val="F26B43"/>
          </p15:clr>
        </p15:guide>
        <p15:guide id="7" orient="horz" pos="912" userDrawn="1">
          <p15:clr>
            <a:srgbClr val="F26B43"/>
          </p15:clr>
        </p15:guide>
        <p15:guide id="8" orient="horz" pos="1032" userDrawn="1">
          <p15:clr>
            <a:srgbClr val="F26B43"/>
          </p15:clr>
        </p15:guide>
        <p15:guide id="9" orient="horz" pos="3768" userDrawn="1">
          <p15:clr>
            <a:srgbClr val="F26B43"/>
          </p15:clr>
        </p15:guide>
        <p15:guide id="10" pos="6720" userDrawn="1">
          <p15:clr>
            <a:srgbClr val="F26B43"/>
          </p15:clr>
        </p15:guide>
        <p15:guide id="11" pos="384" userDrawn="1">
          <p15:clr>
            <a:srgbClr val="F26B43"/>
          </p15:clr>
        </p15:guide>
        <p15:guide id="12" pos="2880" userDrawn="1">
          <p15:clr>
            <a:srgbClr val="F26B43"/>
          </p15:clr>
        </p15:guide>
        <p15:guide id="1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ghtning Bolt 1" descr="-">
            <a:extLst>
              <a:ext uri="{FF2B5EF4-FFF2-40B4-BE49-F238E27FC236}">
                <a16:creationId xmlns:a16="http://schemas.microsoft.com/office/drawing/2014/main" id="{4C372398-F298-4ED0-B795-4AE04399F72D}"/>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52378A62-8372-4EB3-8E67-5D10CE66FE90}"/>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D61218F9-4F9F-4C6F-86AD-8FE947053C6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descr="-">
            <a:extLst>
              <a:ext uri="{FF2B5EF4-FFF2-40B4-BE49-F238E27FC236}">
                <a16:creationId xmlns:a16="http://schemas.microsoft.com/office/drawing/2014/main" id="{920D90B3-9357-4A41-96AB-739D4665D26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descr="-">
            <a:extLst>
              <a:ext uri="{FF2B5EF4-FFF2-40B4-BE49-F238E27FC236}">
                <a16:creationId xmlns:a16="http://schemas.microsoft.com/office/drawing/2014/main" id="{3E5ECAB9-E532-4CB0-A95C-62404014936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ghtning Bolt 6" descr="-">
            <a:extLst>
              <a:ext uri="{FF2B5EF4-FFF2-40B4-BE49-F238E27FC236}">
                <a16:creationId xmlns:a16="http://schemas.microsoft.com/office/drawing/2014/main" id="{79BA2B67-291E-4DBF-9F2C-FA36EC89893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descr="-">
            <a:extLst>
              <a:ext uri="{FF2B5EF4-FFF2-40B4-BE49-F238E27FC236}">
                <a16:creationId xmlns:a16="http://schemas.microsoft.com/office/drawing/2014/main" id="{00047B5C-4B6F-4F1C-BF14-EBC344E4364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descr="-">
            <a:extLst>
              <a:ext uri="{FF2B5EF4-FFF2-40B4-BE49-F238E27FC236}">
                <a16:creationId xmlns:a16="http://schemas.microsoft.com/office/drawing/2014/main" id="{C6A0FF33-36B7-46C0-B626-FC5EB18D1C3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ghtning Bolt 9" descr="-">
            <a:extLst>
              <a:ext uri="{FF2B5EF4-FFF2-40B4-BE49-F238E27FC236}">
                <a16:creationId xmlns:a16="http://schemas.microsoft.com/office/drawing/2014/main" id="{8494C9A7-71CA-4905-8CBD-5E91BA70D6C1}"/>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5513131-2E99-4D94-8374-049E323F64C9}"/>
              </a:ext>
            </a:extLst>
          </p:cNvPr>
          <p:cNvPicPr>
            <a:picLocks noChangeAspect="1"/>
          </p:cNvPicPr>
          <p:nvPr/>
        </p:nvPicPr>
        <p:blipFill>
          <a:blip r:embed="rId4"/>
          <a:stretch>
            <a:fillRect/>
          </a:stretch>
        </p:blipFill>
        <p:spPr>
          <a:xfrm>
            <a:off x="1523207" y="4819651"/>
            <a:ext cx="9144793" cy="823031"/>
          </a:xfrm>
          <a:prstGeom prst="rect">
            <a:avLst/>
          </a:prstGeom>
        </p:spPr>
      </p:pic>
    </p:spTree>
    <p:custDataLst>
      <p:tags r:id="rId1"/>
    </p:custDataLst>
    <p:extLst>
      <p:ext uri="{BB962C8B-B14F-4D97-AF65-F5344CB8AC3E}">
        <p14:creationId xmlns:p14="http://schemas.microsoft.com/office/powerpoint/2010/main" val="130332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miling&#10;&#10;Description automatically generated with low confidence">
            <a:extLst>
              <a:ext uri="{FF2B5EF4-FFF2-40B4-BE49-F238E27FC236}">
                <a16:creationId xmlns:a16="http://schemas.microsoft.com/office/drawing/2014/main" id="{FFE06589-1FBA-4247-8382-4F97ACB1EDA0}"/>
              </a:ext>
            </a:extLst>
          </p:cNvPr>
          <p:cNvPicPr>
            <a:picLocks noChangeAspect="1"/>
          </p:cNvPicPr>
          <p:nvPr/>
        </p:nvPicPr>
        <p:blipFill rotWithShape="1">
          <a:blip r:embed="rId3"/>
          <a:srcRect t="25708" b="3352"/>
          <a:stretch/>
        </p:blipFill>
        <p:spPr>
          <a:xfrm>
            <a:off x="5475619" y="55485"/>
            <a:ext cx="6340560" cy="6747029"/>
          </a:xfrm>
          <a:prstGeom prst="rect">
            <a:avLst/>
          </a:prstGeom>
        </p:spPr>
      </p:pic>
      <p:sp>
        <p:nvSpPr>
          <p:cNvPr id="6" name="TextBox 5">
            <a:extLst>
              <a:ext uri="{FF2B5EF4-FFF2-40B4-BE49-F238E27FC236}">
                <a16:creationId xmlns:a16="http://schemas.microsoft.com/office/drawing/2014/main" id="{1AD1CEF4-7543-41A8-AA78-B914B49B1CB4}"/>
              </a:ext>
            </a:extLst>
          </p:cNvPr>
          <p:cNvSpPr txBox="1"/>
          <p:nvPr/>
        </p:nvSpPr>
        <p:spPr>
          <a:xfrm>
            <a:off x="97654" y="1562515"/>
            <a:ext cx="5377965" cy="3600986"/>
          </a:xfrm>
          <a:prstGeom prst="rect">
            <a:avLst/>
          </a:prstGeom>
          <a:noFill/>
        </p:spPr>
        <p:txBody>
          <a:bodyPr wrap="square" rtlCol="0">
            <a:spAutoFit/>
          </a:bodyPr>
          <a:lstStyle/>
          <a:p>
            <a:r>
              <a:rPr lang="en-US" sz="3600" dirty="0">
                <a:solidFill>
                  <a:schemeClr val="bg1"/>
                </a:solidFill>
              </a:rPr>
              <a:t>Donald and Karen Vundhla </a:t>
            </a:r>
          </a:p>
          <a:p>
            <a:endParaRPr lang="en-US" sz="3200" dirty="0">
              <a:solidFill>
                <a:schemeClr val="bg1"/>
              </a:solidFill>
            </a:endParaRPr>
          </a:p>
          <a:p>
            <a:r>
              <a:rPr lang="en-US" sz="3200" dirty="0">
                <a:solidFill>
                  <a:schemeClr val="bg1"/>
                </a:solidFill>
              </a:rPr>
              <a:t>Deployed in 2021 as</a:t>
            </a:r>
          </a:p>
          <a:p>
            <a:r>
              <a:rPr lang="en-US" sz="3200" dirty="0">
                <a:solidFill>
                  <a:schemeClr val="bg1"/>
                </a:solidFill>
              </a:rPr>
              <a:t>Regional Coordinators, serving the church in Zimbabwe, Zambia, Malawi and Mozambique.</a:t>
            </a:r>
          </a:p>
        </p:txBody>
      </p:sp>
    </p:spTree>
    <p:extLst>
      <p:ext uri="{BB962C8B-B14F-4D97-AF65-F5344CB8AC3E}">
        <p14:creationId xmlns:p14="http://schemas.microsoft.com/office/powerpoint/2010/main" val="359254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42D8-6B59-4AA0-B133-37838264D96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9118B28-AE28-41C0-B830-354339BDCC45}"/>
              </a:ext>
            </a:extLst>
          </p:cNvPr>
          <p:cNvSpPr>
            <a:spLocks noGrp="1"/>
          </p:cNvSpPr>
          <p:nvPr>
            <p:ph type="body" idx="1"/>
          </p:nvPr>
        </p:nvSpPr>
        <p:spPr/>
        <p:txBody>
          <a:bodyPr/>
          <a:lstStyle/>
          <a:p>
            <a:endParaRPr lang="en-US"/>
          </a:p>
        </p:txBody>
      </p:sp>
      <p:pic>
        <p:nvPicPr>
          <p:cNvPr id="5" name="Picture 4" descr="A road with grass and buildings on the side&#10;&#10;Description automatically generated with low confidence">
            <a:extLst>
              <a:ext uri="{FF2B5EF4-FFF2-40B4-BE49-F238E27FC236}">
                <a16:creationId xmlns:a16="http://schemas.microsoft.com/office/drawing/2014/main" id="{624C8779-0705-4BA8-906C-D2D1B02ABCDA}"/>
              </a:ext>
            </a:extLst>
          </p:cNvPr>
          <p:cNvPicPr>
            <a:picLocks noChangeAspect="1"/>
          </p:cNvPicPr>
          <p:nvPr/>
        </p:nvPicPr>
        <p:blipFill>
          <a:blip r:embed="rId3"/>
          <a:stretch>
            <a:fillRect/>
          </a:stretch>
        </p:blipFill>
        <p:spPr>
          <a:xfrm>
            <a:off x="876550" y="493059"/>
            <a:ext cx="10438900" cy="5871882"/>
          </a:xfrm>
          <a:prstGeom prst="rect">
            <a:avLst/>
          </a:prstGeom>
        </p:spPr>
      </p:pic>
    </p:spTree>
    <p:extLst>
      <p:ext uri="{BB962C8B-B14F-4D97-AF65-F5344CB8AC3E}">
        <p14:creationId xmlns:p14="http://schemas.microsoft.com/office/powerpoint/2010/main" val="153290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BBF5-C9C5-44F3-A41F-5E2B4467D9C2}"/>
              </a:ext>
            </a:extLst>
          </p:cNvPr>
          <p:cNvSpPr>
            <a:spLocks noGrp="1"/>
          </p:cNvSpPr>
          <p:nvPr>
            <p:ph type="title"/>
          </p:nvPr>
        </p:nvSpPr>
        <p:spPr>
          <a:xfrm>
            <a:off x="1595717" y="1326686"/>
            <a:ext cx="9144000" cy="2377440"/>
          </a:xfrm>
        </p:spPr>
        <p:txBody>
          <a:bodyPr>
            <a:normAutofit fontScale="90000"/>
          </a:bodyPr>
          <a:lstStyle/>
          <a:p>
            <a:r>
              <a:rPr lang="en-US" dirty="0"/>
              <a:t>Ongoing ministry in the Middle East to Syrian refugees</a:t>
            </a:r>
          </a:p>
        </p:txBody>
      </p:sp>
      <p:pic>
        <p:nvPicPr>
          <p:cNvPr id="5" name="Picture 4" descr="Logo, company name&#10;&#10;Description automatically generated">
            <a:extLst>
              <a:ext uri="{FF2B5EF4-FFF2-40B4-BE49-F238E27FC236}">
                <a16:creationId xmlns:a16="http://schemas.microsoft.com/office/drawing/2014/main" id="{75AF573D-658A-48D7-A618-5C79E226B441}"/>
              </a:ext>
            </a:extLst>
          </p:cNvPr>
          <p:cNvPicPr>
            <a:picLocks noChangeAspect="1"/>
          </p:cNvPicPr>
          <p:nvPr/>
        </p:nvPicPr>
        <p:blipFill>
          <a:blip r:embed="rId3"/>
          <a:stretch>
            <a:fillRect/>
          </a:stretch>
        </p:blipFill>
        <p:spPr>
          <a:xfrm>
            <a:off x="2339789" y="3317306"/>
            <a:ext cx="6687670" cy="3279176"/>
          </a:xfrm>
          <a:prstGeom prst="rect">
            <a:avLst/>
          </a:prstGeom>
        </p:spPr>
      </p:pic>
    </p:spTree>
    <p:extLst>
      <p:ext uri="{BB962C8B-B14F-4D97-AF65-F5344CB8AC3E}">
        <p14:creationId xmlns:p14="http://schemas.microsoft.com/office/powerpoint/2010/main" val="349579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D870-5A12-4A7F-A7BB-029617E152B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4A4D3E7-F597-4BAE-A221-5C3A2A0F1611}"/>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4F4D805-DC1C-45CE-8F1E-F47D0C1CF9C6}"/>
              </a:ext>
            </a:extLst>
          </p:cNvPr>
          <p:cNvPicPr>
            <a:picLocks noChangeAspect="1"/>
          </p:cNvPicPr>
          <p:nvPr/>
        </p:nvPicPr>
        <p:blipFill>
          <a:blip r:embed="rId3"/>
          <a:stretch>
            <a:fillRect/>
          </a:stretch>
        </p:blipFill>
        <p:spPr>
          <a:xfrm>
            <a:off x="1093395" y="1427321"/>
            <a:ext cx="10005210" cy="3812041"/>
          </a:xfrm>
          <a:prstGeom prst="rect">
            <a:avLst/>
          </a:prstGeom>
        </p:spPr>
      </p:pic>
    </p:spTree>
    <p:extLst>
      <p:ext uri="{BB962C8B-B14F-4D97-AF65-F5344CB8AC3E}">
        <p14:creationId xmlns:p14="http://schemas.microsoft.com/office/powerpoint/2010/main" val="1966016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ed26fdd-4378-4e7c-b9cb-1cb1740a0733"/>
</p:tagLst>
</file>

<file path=ppt/tags/tag2.xml><?xml version="1.0" encoding="utf-8"?>
<p:tagLst xmlns:a="http://schemas.openxmlformats.org/drawingml/2006/main" xmlns:r="http://schemas.openxmlformats.org/officeDocument/2006/relationships" xmlns:p="http://schemas.openxmlformats.org/presentationml/2006/main">
  <p:tag name="LASTMODE" val="&lt;?xml version=&quot;1.0&quot; encoding=&quot;utf-8&quot;?&gt;&lt;int&gt;0&lt;/in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 Missions Template.potx  -  Read-Only" id="{563DDE66-400E-4F67-92EF-53868ADFAE4B}" vid="{00B982CA-179E-458D-8429-DF7E2D7C8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E4D2A10F623548910B098DE5D3D6A0" ma:contentTypeVersion="12" ma:contentTypeDescription="Create a new document." ma:contentTypeScope="" ma:versionID="bb0ed8a4630363daf2d710845754bceb">
  <xsd:schema xmlns:xsd="http://www.w3.org/2001/XMLSchema" xmlns:xs="http://www.w3.org/2001/XMLSchema" xmlns:p="http://schemas.microsoft.com/office/2006/metadata/properties" xmlns:ns3="81cbe861-e283-4530-87eb-2208117354d1" xmlns:ns4="53fbe469-2f65-438d-b45d-f233d4eed7cb" targetNamespace="http://schemas.microsoft.com/office/2006/metadata/properties" ma:root="true" ma:fieldsID="6306ffd1e3ef5fdddcacb3dde621d575" ns3:_="" ns4:_="">
    <xsd:import namespace="81cbe861-e283-4530-87eb-2208117354d1"/>
    <xsd:import namespace="53fbe469-2f65-438d-b45d-f233d4eed7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cbe861-e283-4530-87eb-2208117354d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fbe469-2f65-438d-b45d-f233d4eed7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7D6A36-54A5-4D97-A72E-C4DE8C75E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cbe861-e283-4530-87eb-2208117354d1"/>
    <ds:schemaRef ds:uri="53fbe469-2f65-438d-b45d-f233d4eed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51C432-2534-4135-98E3-BC17485F5CBA}">
  <ds:schemaRefs>
    <ds:schemaRef ds:uri="http://schemas.microsoft.com/sharepoint/v3/contenttype/forms"/>
  </ds:schemaRefs>
</ds:datastoreItem>
</file>

<file path=customXml/itemProps3.xml><?xml version="1.0" encoding="utf-8"?>
<ds:datastoreItem xmlns:ds="http://schemas.openxmlformats.org/officeDocument/2006/customXml" ds:itemID="{086E16BC-6DBF-4650-B8EA-19E2A87E5AEC}">
  <ds:schemaRefs>
    <ds:schemaRef ds:uri="81cbe861-e283-4530-87eb-2208117354d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3fbe469-2f65-438d-b45d-f233d4eed7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World Missions Template</Template>
  <TotalTime>4752</TotalTime>
  <Words>261</Words>
  <Application>Microsoft Office PowerPoint</Application>
  <PresentationFormat>Widescreen</PresentationFormat>
  <Paragraphs>15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Whitney HTF</vt:lpstr>
      <vt:lpstr>Whitney HTF Book</vt:lpstr>
      <vt:lpstr>Whitney HTF SemiBold</vt:lpstr>
      <vt:lpstr>Office Theme</vt:lpstr>
      <vt:lpstr>PowerPoint Presentation</vt:lpstr>
      <vt:lpstr>PowerPoint Presentation</vt:lpstr>
      <vt:lpstr>PowerPoint Presentation</vt:lpstr>
      <vt:lpstr>Ongoing ministry in the Middle East to Syrian refugees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Tess</dc:creator>
  <cp:lastModifiedBy>Lloyd, Jonathan</cp:lastModifiedBy>
  <cp:revision>109</cp:revision>
  <cp:lastPrinted>2021-11-01T15:27:11Z</cp:lastPrinted>
  <dcterms:created xsi:type="dcterms:W3CDTF">2019-07-29T14:12:35Z</dcterms:created>
  <dcterms:modified xsi:type="dcterms:W3CDTF">2021-11-06T14:17:13Z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0x010100AFE4D2A10F623548910B098DE5D3D6A0</vt:lpwstr>
  </property>
</Properties>
</file>