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7" r:id="rId2"/>
    <p:sldId id="276" r:id="rId3"/>
    <p:sldId id="283" r:id="rId4"/>
    <p:sldId id="278" r:id="rId5"/>
    <p:sldId id="284" r:id="rId6"/>
    <p:sldId id="279" r:id="rId7"/>
    <p:sldId id="280" r:id="rId8"/>
    <p:sldId id="281" r:id="rId9"/>
    <p:sldId id="28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9"/>
  </p:normalViewPr>
  <p:slideViewPr>
    <p:cSldViewPr snapToGrid="0">
      <p:cViewPr varScale="1">
        <p:scale>
          <a:sx n="114" d="100"/>
          <a:sy n="114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F2AB-81A1-6640-8CEC-EF1D82D4960F}" type="datetimeFigureOut">
              <a:rPr lang="en-US" smtClean="0"/>
              <a:t>6/17/24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27FA1-35C7-934D-88FF-5F3DE3D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96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F2AB-81A1-6640-8CEC-EF1D82D4960F}" type="datetimeFigureOut">
              <a:rPr lang="en-US" smtClean="0"/>
              <a:t>6/17/24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27FA1-35C7-934D-88FF-5F3DE3D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5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F2AB-81A1-6640-8CEC-EF1D82D4960F}" type="datetimeFigureOut">
              <a:rPr lang="en-US" smtClean="0"/>
              <a:t>6/17/24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27FA1-35C7-934D-88FF-5F3DE3D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F2AB-81A1-6640-8CEC-EF1D82D4960F}" type="datetimeFigureOut">
              <a:rPr lang="en-US" smtClean="0"/>
              <a:t>6/17/24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27FA1-35C7-934D-88FF-5F3DE3D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F2AB-81A1-6640-8CEC-EF1D82D4960F}" type="datetimeFigureOut">
              <a:rPr lang="en-US" smtClean="0"/>
              <a:t>6/17/24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27FA1-35C7-934D-88FF-5F3DE3D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8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F2AB-81A1-6640-8CEC-EF1D82D4960F}" type="datetimeFigureOut">
              <a:rPr lang="en-US" smtClean="0"/>
              <a:t>6/17/24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27FA1-35C7-934D-88FF-5F3DE3D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5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F2AB-81A1-6640-8CEC-EF1D82D4960F}" type="datetimeFigureOut">
              <a:rPr lang="en-US" smtClean="0"/>
              <a:t>6/17/24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27FA1-35C7-934D-88FF-5F3DE3D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0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F2AB-81A1-6640-8CEC-EF1D82D4960F}" type="datetimeFigureOut">
              <a:rPr lang="en-US" smtClean="0"/>
              <a:t>6/17/24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27FA1-35C7-934D-88FF-5F3DE3D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8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F2AB-81A1-6640-8CEC-EF1D82D4960F}" type="datetimeFigureOut">
              <a:rPr lang="en-US" smtClean="0"/>
              <a:t>6/17/24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27FA1-35C7-934D-88FF-5F3DE3D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F2AB-81A1-6640-8CEC-EF1D82D4960F}" type="datetimeFigureOut">
              <a:rPr lang="en-US" smtClean="0"/>
              <a:t>6/17/24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27FA1-35C7-934D-88FF-5F3DE3D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F2AB-81A1-6640-8CEC-EF1D82D4960F}" type="datetimeFigureOut">
              <a:rPr lang="en-US" smtClean="0"/>
              <a:t>6/17/24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27FA1-35C7-934D-88FF-5F3DE3D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4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5BCFF2AB-81A1-6640-8CEC-EF1D82D4960F}" type="datetimeFigureOut">
              <a:rPr lang="en-US" smtClean="0"/>
              <a:t>6/17/24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3627FA1-35C7-934D-88FF-5F3DE3D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71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7325D-8935-ED57-32A7-ACE63961B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038A3-95E5-25F8-C4B0-5B12E27663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A6107-C538-69AC-FD25-01C2B9047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12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02B8-6AC4-20D6-49AE-2A205DE28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2676E-14ED-E7DD-D45E-93C55B850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E7A2-A4F4-9CFA-B327-FAB5F7E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77C9D-1C2C-C2F5-94AB-880EA5309D7D}"/>
              </a:ext>
            </a:extLst>
          </p:cNvPr>
          <p:cNvSpPr txBox="1"/>
          <p:nvPr/>
        </p:nvSpPr>
        <p:spPr>
          <a:xfrm>
            <a:off x="992459" y="2121595"/>
            <a:ext cx="102070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ptos" panose="02110004020202020204"/>
                <a:cs typeface="Times New Roman" panose="02020603050405020304" pitchFamily="18" charset="0"/>
              </a:rPr>
              <a:t>But the fruit of the Spirit is love, joy, peace, patience, kindness, goodness, faithfulness, gentleness, and self-control. Against such things there is no law.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GALATIANS 5:22-23</a:t>
            </a:r>
          </a:p>
        </p:txBody>
      </p:sp>
    </p:spTree>
    <p:extLst>
      <p:ext uri="{BB962C8B-B14F-4D97-AF65-F5344CB8AC3E}">
        <p14:creationId xmlns:p14="http://schemas.microsoft.com/office/powerpoint/2010/main" val="1267645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554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7325D-8935-ED57-32A7-ACE63961B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038A3-95E5-25F8-C4B0-5B12E27663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A6107-C538-69AC-FD25-01C2B9047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1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139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7325D-8935-ED57-32A7-ACE63961B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038A3-95E5-25F8-C4B0-5B12E27663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A6107-C538-69AC-FD25-01C2B9047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91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7325D-8935-ED57-32A7-ACE63961B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038A3-95E5-25F8-C4B0-5B12E27663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A6107-C538-69AC-FD25-01C2B9047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88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7325D-8935-ED57-32A7-ACE63961B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038A3-95E5-25F8-C4B0-5B12E27663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A6107-C538-69AC-FD25-01C2B9047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22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7325D-8935-ED57-32A7-ACE63961B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038A3-95E5-25F8-C4B0-5B12E27663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holding a bunch of grapes&#10;&#10;Description automatically generated">
            <a:extLst>
              <a:ext uri="{FF2B5EF4-FFF2-40B4-BE49-F238E27FC236}">
                <a16:creationId xmlns:a16="http://schemas.microsoft.com/office/drawing/2014/main" id="{C77A6107-C538-69AC-FD25-01C2B9047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31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</TotalTime>
  <Words>36</Words>
  <Application>Microsoft Macintosh PowerPoint</Application>
  <PresentationFormat>Widescreen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Lowther, Melissa</dc:creator>
  <cp:lastModifiedBy>Lowther, Melissa</cp:lastModifiedBy>
  <cp:revision>4</cp:revision>
  <dcterms:created xsi:type="dcterms:W3CDTF">2024-06-17T16:58:28Z</dcterms:created>
  <dcterms:modified xsi:type="dcterms:W3CDTF">2024-06-17T23:10:04Z</dcterms:modified>
</cp:coreProperties>
</file>