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1" r:id="rId3"/>
    <p:sldId id="257" r:id="rId4"/>
    <p:sldId id="262" r:id="rId5"/>
    <p:sldId id="260" r:id="rId6"/>
    <p:sldId id="258" r:id="rId7"/>
    <p:sldId id="259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87270"/>
  </p:normalViewPr>
  <p:slideViewPr>
    <p:cSldViewPr snapToGrid="0">
      <p:cViewPr varScale="1">
        <p:scale>
          <a:sx n="97" d="100"/>
          <a:sy n="97" d="100"/>
        </p:scale>
        <p:origin x="920" y="200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7105C-7EFD-BA42-809B-A35FA641F584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C0B30-EE66-424C-BBF5-4EFFA709C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98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C0B30-EE66-424C-BBF5-4EFFA709C3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6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D3C9A-174A-2349-84D7-E41FDDC6E4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5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Refugee Camp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C0B30-EE66-424C-BBF5-4EFFA709C3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29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A9-4EA7-C142-AF16-4D7016C74B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23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C0B30-EE66-424C-BBF5-4EFFA709C3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73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C0B30-EE66-424C-BBF5-4EFFA709C3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44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C0B30-EE66-424C-BBF5-4EFFA709C3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7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E9AC6-0D7E-E2B2-B7C4-CD14F9AB5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CF352D-473A-25AC-810E-53B8AEA4C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62E71-69F3-F5E0-69F8-8D98D280B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5148-BFDB-2041-B0C5-E2D464BB6F25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19A6F-19F5-668D-E293-37B5E7192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48802-840B-4644-A180-74375EA16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C034D-E23D-564B-B9D8-9448302EB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77B26-6FD4-6AB7-D12B-8A81968B6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CE4C80-6B3D-BC13-7CA4-DA57A04C3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4CAD8-95CF-EF9A-E870-62BA9A5E3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5148-BFDB-2041-B0C5-E2D464BB6F25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80BB7-306F-6283-3652-C7B670AAA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13271-5C5A-DCDA-9497-C977385A8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C034D-E23D-564B-B9D8-9448302EB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96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A423DE-2F30-1FEE-EE0A-0143A1D955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AF2B42-DA8A-39C7-10C8-7B71DFCBF2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1C7D3-551D-725C-CF65-F15437F5C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5148-BFDB-2041-B0C5-E2D464BB6F25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52FDB-9122-8665-7E43-47178160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F0942-A125-9DC5-1908-D27570B3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C034D-E23D-564B-B9D8-9448302EB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74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AD554-2256-C92E-871F-FA07BB131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AAD14-2C4B-7C7B-D61C-D0F6494C1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BFE0D-2D7B-99F9-519F-52415115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5148-BFDB-2041-B0C5-E2D464BB6F25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184E8-6DD2-8BA4-441A-B24646B05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F4912-2865-29B6-8E76-E0F52F295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C034D-E23D-564B-B9D8-9448302EB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18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ECDDF-2C57-29F7-61B4-896BEFD8D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F48A1-1916-F003-B7C4-F755F85FB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9F325-797C-AA38-4665-27F414D46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5148-BFDB-2041-B0C5-E2D464BB6F25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775B7-9E4B-4D9B-15C2-04C737CBC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6D541-D47D-0705-7919-A0632218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C034D-E23D-564B-B9D8-9448302EB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55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8F8FE-E99A-659F-3AC6-C5B617347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82CEF-081F-D899-B34A-DB63020C9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CA834B-4D06-345E-9E3B-47B1DBA58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7BA54-99BF-0B62-0988-99CB55A94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5148-BFDB-2041-B0C5-E2D464BB6F25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2A4DF7-3054-E96E-5DEE-F1BB466C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2A0E-9CF2-757C-2507-C1AB9D6C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C034D-E23D-564B-B9D8-9448302EB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0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7D04D-69AE-D55C-80C1-263DC77B5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22094-6369-CC9D-EA1A-5469A692A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4E1B3A-474E-A2AE-13DC-57A56824A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004D62-2E55-DC2A-288A-2B4B1DE1A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3F76E4-11EB-C9CD-4678-547CB462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78FEDE-A471-0EF5-DA97-0A52CC09A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5148-BFDB-2041-B0C5-E2D464BB6F25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C1C968-3941-AEF3-240F-BC6A5BD9F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E9EDC-5B58-FF16-412D-D37BB73B9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C034D-E23D-564B-B9D8-9448302EB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50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1C9A2-3559-641B-5B7E-3EF48FF35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6EE9E8-C933-02EB-9BE9-3983F1C5C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5148-BFDB-2041-B0C5-E2D464BB6F25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38BFD-4A01-2574-BCC8-7A9DD774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99E70-00FE-7CE1-60AF-27417892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C034D-E23D-564B-B9D8-9448302EB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9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71CA8-3CEE-8C29-F878-EC0E5DE2C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5148-BFDB-2041-B0C5-E2D464BB6F25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94BB82-DED4-23A4-0BEE-0433560CA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61A1A-8006-A68B-E1D7-D2609BD09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C034D-E23D-564B-B9D8-9448302EB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6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3F620-3B09-A1F7-3A59-45138E62C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52BA6-1078-6A03-7D1D-806C580CF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B8630-42DD-5B25-3DAA-B252A55C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2511D-EC9B-C8A8-16AB-E954A9E33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5148-BFDB-2041-B0C5-E2D464BB6F25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45B90-CB41-39F6-C9F6-A7A6F2735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D97F5-548A-4D0C-59CA-B7E34BD72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C034D-E23D-564B-B9D8-9448302EB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45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452A1-0F8D-E195-7823-2FFAE9D32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FE0F9A-4E8D-4E29-0558-E549E73ECF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3AF64-2FF4-8FC9-25F7-BEF569108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09FC4-0EC3-80D6-A267-354B44F65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5148-BFDB-2041-B0C5-E2D464BB6F25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2EE0E-A3A5-E94D-5799-F366DE5BB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CBD67-0EA5-69AA-3318-09359CD28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C034D-E23D-564B-B9D8-9448302EB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F1D8B1-C300-AFC1-CFEA-75CBFC4A3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FF287-7F42-BB5C-312A-8980F5721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B34E7-3349-22A4-0F44-C3B3BF071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A5148-BFDB-2041-B0C5-E2D464BB6F25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69B7A-0D6E-2CF3-1648-83B5427C3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C8562-2908-D8D3-598F-6776E0A19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C034D-E23D-564B-B9D8-9448302EB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4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erson in a suit standing with his arms crossed&#10;&#10;Description automatically generated">
            <a:extLst>
              <a:ext uri="{FF2B5EF4-FFF2-40B4-BE49-F238E27FC236}">
                <a16:creationId xmlns:a16="http://schemas.microsoft.com/office/drawing/2014/main" id="{D4EE1BF7-5542-3329-8E03-B9F3A2D3E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countries/regions with orange and white text&#10;&#10;Description automatically generated">
            <a:extLst>
              <a:ext uri="{FF2B5EF4-FFF2-40B4-BE49-F238E27FC236}">
                <a16:creationId xmlns:a16="http://schemas.microsoft.com/office/drawing/2014/main" id="{40AC85D5-DE3F-FD59-621E-FD2EDB052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0"/>
            <a:ext cx="10858500" cy="685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6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erson walking down a dirt road with goats and people&#10;&#10;Description automatically generated">
            <a:extLst>
              <a:ext uri="{FF2B5EF4-FFF2-40B4-BE49-F238E27FC236}">
                <a16:creationId xmlns:a16="http://schemas.microsoft.com/office/drawing/2014/main" id="{B23DEB38-0275-F5F6-6928-8FE56A0EB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9" r="30659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Picture 2" descr="A group of huts in a forest&#10;&#10;Description automatically generated">
            <a:extLst>
              <a:ext uri="{FF2B5EF4-FFF2-40B4-BE49-F238E27FC236}">
                <a16:creationId xmlns:a16="http://schemas.microsoft.com/office/drawing/2014/main" id="{B7851AC0-40CB-3C2C-2A10-0037DA509A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Picture 4" descr="A group of houses in a forest&#10;&#10;Description automatically generated">
            <a:extLst>
              <a:ext uri="{FF2B5EF4-FFF2-40B4-BE49-F238E27FC236}">
                <a16:creationId xmlns:a16="http://schemas.microsoft.com/office/drawing/2014/main" id="{E2DBD096-28DB-8FF4-1B7D-DCE278DEB0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5" r="5435" b="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2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169DD87-3EBE-44CA-9654-8AE0466B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ity skyline at night&#10;&#10;Description automatically generated">
            <a:extLst>
              <a:ext uri="{FF2B5EF4-FFF2-40B4-BE49-F238E27FC236}">
                <a16:creationId xmlns:a16="http://schemas.microsoft.com/office/drawing/2014/main" id="{E5951F84-2150-EE73-FC1C-EA1CEA569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051" b="-2"/>
          <a:stretch/>
        </p:blipFill>
        <p:spPr>
          <a:xfrm>
            <a:off x="192526" y="550518"/>
            <a:ext cx="5799477" cy="2783429"/>
          </a:xfrm>
          <a:prstGeom prst="rect">
            <a:avLst/>
          </a:prstGeom>
        </p:spPr>
      </p:pic>
      <p:pic>
        <p:nvPicPr>
          <p:cNvPr id="5" name="Picture 4" descr="A person holding a microphone&#10;&#10;Description automatically generated">
            <a:extLst>
              <a:ext uri="{FF2B5EF4-FFF2-40B4-BE49-F238E27FC236}">
                <a16:creationId xmlns:a16="http://schemas.microsoft.com/office/drawing/2014/main" id="{D776BFA4-3C14-31C6-0DB0-73549B891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92" t="8124" r="189" b="19941"/>
          <a:stretch/>
        </p:blipFill>
        <p:spPr>
          <a:xfrm>
            <a:off x="6191622" y="550517"/>
            <a:ext cx="5796945" cy="2783429"/>
          </a:xfrm>
          <a:prstGeom prst="rect">
            <a:avLst/>
          </a:prstGeom>
        </p:spPr>
      </p:pic>
      <p:pic>
        <p:nvPicPr>
          <p:cNvPr id="7" name="Picture 6" descr="A person playing guitar and singing into microphone&#10;&#10;Description automatically generated">
            <a:extLst>
              <a:ext uri="{FF2B5EF4-FFF2-40B4-BE49-F238E27FC236}">
                <a16:creationId xmlns:a16="http://schemas.microsoft.com/office/drawing/2014/main" id="{53DFD00D-BAF4-5F11-CEA3-C29E99A30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4" t="11974" r="46" b="39874"/>
          <a:stretch/>
        </p:blipFill>
        <p:spPr>
          <a:xfrm>
            <a:off x="196714" y="3514856"/>
            <a:ext cx="5799477" cy="2792626"/>
          </a:xfrm>
          <a:prstGeom prst="rect">
            <a:avLst/>
          </a:prstGeom>
        </p:spPr>
      </p:pic>
      <p:pic>
        <p:nvPicPr>
          <p:cNvPr id="9" name="Picture 8" descr="A group of people singing on stage&#10;&#10;Description automatically generated">
            <a:extLst>
              <a:ext uri="{FF2B5EF4-FFF2-40B4-BE49-F238E27FC236}">
                <a16:creationId xmlns:a16="http://schemas.microsoft.com/office/drawing/2014/main" id="{703A0021-C4E8-D451-9A68-1B2F193640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8" t="13600" r="45" b="14227"/>
          <a:stretch/>
        </p:blipFill>
        <p:spPr>
          <a:xfrm>
            <a:off x="6195810" y="3514855"/>
            <a:ext cx="5796945" cy="279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F7CE17B-5516-F656-161C-1CE4BF6CB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0" r="2" b="939"/>
          <a:stretch/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13" name="Picture 12" descr="A person in a white shirt with his hands up&#10;&#10;Description automatically generated">
            <a:extLst>
              <a:ext uri="{FF2B5EF4-FFF2-40B4-BE49-F238E27FC236}">
                <a16:creationId xmlns:a16="http://schemas.microsoft.com/office/drawing/2014/main" id="{AE365233-DEDB-4676-7E1F-CD193F8AE4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15" r="24411" b="-4"/>
          <a:stretch/>
        </p:blipFill>
        <p:spPr>
          <a:xfrm>
            <a:off x="477507" y="4074019"/>
            <a:ext cx="2048359" cy="2226786"/>
          </a:xfrm>
          <a:prstGeom prst="rect">
            <a:avLst/>
          </a:prstGeom>
        </p:spPr>
      </p:pic>
      <p:pic>
        <p:nvPicPr>
          <p:cNvPr id="10" name="Picture 9" descr="A group of people clapping in a room&#10;&#10;Description automatically generated">
            <a:extLst>
              <a:ext uri="{FF2B5EF4-FFF2-40B4-BE49-F238E27FC236}">
                <a16:creationId xmlns:a16="http://schemas.microsoft.com/office/drawing/2014/main" id="{D4415B7B-5887-968E-C931-3E37925C0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555" y="4074019"/>
            <a:ext cx="3343445" cy="2226786"/>
          </a:xfrm>
          <a:prstGeom prst="rect">
            <a:avLst/>
          </a:prstGeom>
        </p:spPr>
      </p:pic>
      <p:pic>
        <p:nvPicPr>
          <p:cNvPr id="14" name="Picture 13" descr="A person standing at a podium&#10;&#10;Description automatically generated">
            <a:extLst>
              <a:ext uri="{FF2B5EF4-FFF2-40B4-BE49-F238E27FC236}">
                <a16:creationId xmlns:a16="http://schemas.microsoft.com/office/drawing/2014/main" id="{4F1DCE05-2B59-EB88-E4F4-33323DAC2A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60" t="26499" r="27022" b="13608"/>
          <a:stretch/>
        </p:blipFill>
        <p:spPr>
          <a:xfrm>
            <a:off x="6322689" y="4074019"/>
            <a:ext cx="2464124" cy="2226785"/>
          </a:xfrm>
          <a:prstGeom prst="rect">
            <a:avLst/>
          </a:prstGeom>
        </p:spPr>
      </p:pic>
      <p:pic>
        <p:nvPicPr>
          <p:cNvPr id="16" name="Picture 15" descr="A person playing a guitar in front of a microphone&#10;&#10;Description automatically generated">
            <a:extLst>
              <a:ext uri="{FF2B5EF4-FFF2-40B4-BE49-F238E27FC236}">
                <a16:creationId xmlns:a16="http://schemas.microsoft.com/office/drawing/2014/main" id="{867B530E-B4FD-498B-F6FE-3444A7E11F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751" t="23460" r="24229" b="21062"/>
          <a:stretch/>
        </p:blipFill>
        <p:spPr>
          <a:xfrm>
            <a:off x="9001243" y="4074019"/>
            <a:ext cx="2713250" cy="2226786"/>
          </a:xfrm>
          <a:prstGeom prst="rect">
            <a:avLst/>
          </a:prstGeom>
        </p:spPr>
      </p:pic>
      <p:pic>
        <p:nvPicPr>
          <p:cNvPr id="19" name="Picture 18" descr="A city skyline with water and trees&#10;&#10;Description automatically generated">
            <a:extLst>
              <a:ext uri="{FF2B5EF4-FFF2-40B4-BE49-F238E27FC236}">
                <a16:creationId xmlns:a16="http://schemas.microsoft.com/office/drawing/2014/main" id="{0E3403FD-9DA1-7CA7-FFA6-DF3D5D6971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418" r="2528" b="11359"/>
          <a:stretch/>
        </p:blipFill>
        <p:spPr>
          <a:xfrm>
            <a:off x="4983162" y="555216"/>
            <a:ext cx="6731332" cy="333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6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11262FCE-D462-9677-FF2F-4DFCFCBF1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429" b="1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" name="Picture 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B9DDC738-E365-20D5-5E14-F911700BAF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905"/>
                    </a14:imgEffect>
                  </a14:imgLayer>
                </a14:imgProps>
              </a:ext>
            </a:extLst>
          </a:blip>
          <a:srcRect r="1" b="20875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Picture 6" descr="A group of people praying&#10;&#10;Description automatically generated">
            <a:extLst>
              <a:ext uri="{FF2B5EF4-FFF2-40B4-BE49-F238E27FC236}">
                <a16:creationId xmlns:a16="http://schemas.microsoft.com/office/drawing/2014/main" id="{B8BDF8CA-36A5-09C6-5205-249FBB56EB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97" r="3" b="4080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682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C05D8AC7-544C-4396-0AD4-D553892C6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9000"/>
          </a:blip>
          <a:srcRect t="15369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pic>
        <p:nvPicPr>
          <p:cNvPr id="5" name="Picture 4" descr="A logo with a cross and a square&#10;&#10;Description automatically generated">
            <a:extLst>
              <a:ext uri="{FF2B5EF4-FFF2-40B4-BE49-F238E27FC236}">
                <a16:creationId xmlns:a16="http://schemas.microsoft.com/office/drawing/2014/main" id="{410BA8E9-432C-6C62-2DE6-F59740EFC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568" y="1279403"/>
            <a:ext cx="3860800" cy="3868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92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DBFB6EE1-81DE-5E08-AFBC-1A0C26921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11" r="20211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3" name="Picture 2" descr="A person in a graduation gown holding a diploma&#10;&#10;Description automatically generated">
            <a:extLst>
              <a:ext uri="{FF2B5EF4-FFF2-40B4-BE49-F238E27FC236}">
                <a16:creationId xmlns:a16="http://schemas.microsoft.com/office/drawing/2014/main" id="{CAA14750-1B8A-3E78-CD8F-3E1DFBDAE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43" r="19404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A545FA5-0CED-5CDE-B50C-4F8E62904F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4" r="13425" b="3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9" name="Picture 8" descr="A group of people clapping in a room&#10;&#10;Description automatically generated">
            <a:extLst>
              <a:ext uri="{FF2B5EF4-FFF2-40B4-BE49-F238E27FC236}">
                <a16:creationId xmlns:a16="http://schemas.microsoft.com/office/drawing/2014/main" id="{381B4487-2D51-1D83-13C9-58BAEA24B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61" r="716" b="2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8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9</Words>
  <Application>Microsoft Macintosh PowerPoint</Application>
  <PresentationFormat>Widescreen</PresentationFormat>
  <Paragraphs>8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Flowers, David</dc:creator>
  <cp:lastModifiedBy>Flowers, David</cp:lastModifiedBy>
  <cp:revision>5</cp:revision>
  <dcterms:created xsi:type="dcterms:W3CDTF">2023-11-15T14:08:10Z</dcterms:created>
  <dcterms:modified xsi:type="dcterms:W3CDTF">2023-11-15T21:10:06Z</dcterms:modified>
</cp:coreProperties>
</file>