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61" r:id="rId9"/>
    <p:sldId id="275" r:id="rId10"/>
    <p:sldId id="276" r:id="rId11"/>
    <p:sldId id="277" r:id="rId12"/>
    <p:sldId id="262" r:id="rId13"/>
    <p:sldId id="278" r:id="rId14"/>
    <p:sldId id="279" r:id="rId15"/>
    <p:sldId id="280" r:id="rId16"/>
    <p:sldId id="263" r:id="rId17"/>
    <p:sldId id="264" r:id="rId18"/>
    <p:sldId id="265" r:id="rId19"/>
    <p:sldId id="267" r:id="rId20"/>
    <p:sldId id="281" r:id="rId21"/>
    <p:sldId id="282" r:id="rId22"/>
    <p:sldId id="283" r:id="rId23"/>
    <p:sldId id="268" r:id="rId24"/>
    <p:sldId id="269" r:id="rId25"/>
    <p:sldId id="270" r:id="rId26"/>
    <p:sldId id="271" r:id="rId27"/>
    <p:sldId id="26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3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9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7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2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6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2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9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2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0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1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8599A06-97CE-4E40-B841-E41AFBB11A03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8369745-ECBF-E747-A79F-07AAB0FA1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54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grapes in their hands&#10;&#10;Description automatically generated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4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29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29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9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69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31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7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9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68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67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64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3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56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14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14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22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7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0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60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3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6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4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83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5E73-B1F2-758C-47B8-56B2E8221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D11B3-1504-3537-9ED1-2CA5F5B6F0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413A7-9941-E306-CDE1-989F5BBB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0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0</Words>
  <Application>Microsoft Macintosh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Grantham Church - Office</cp:lastModifiedBy>
  <cp:revision>5</cp:revision>
  <dcterms:created xsi:type="dcterms:W3CDTF">2024-07-17T17:48:37Z</dcterms:created>
  <dcterms:modified xsi:type="dcterms:W3CDTF">2024-07-22T12:47:18Z</dcterms:modified>
</cp:coreProperties>
</file>