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0" r:id="rId4"/>
    <p:sldId id="259" r:id="rId5"/>
    <p:sldId id="260" r:id="rId6"/>
    <p:sldId id="271" r:id="rId7"/>
    <p:sldId id="258" r:id="rId8"/>
    <p:sldId id="261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18CF-34B7-8B4F-B84F-4E215AFA393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BD-9573-E141-8E29-FC2C2D4C2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7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18CF-34B7-8B4F-B84F-4E215AFA393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BD-9573-E141-8E29-FC2C2D4C2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18CF-34B7-8B4F-B84F-4E215AFA393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BD-9573-E141-8E29-FC2C2D4C2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18CF-34B7-8B4F-B84F-4E215AFA393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BD-9573-E141-8E29-FC2C2D4C2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18CF-34B7-8B4F-B84F-4E215AFA393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BD-9573-E141-8E29-FC2C2D4C2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7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18CF-34B7-8B4F-B84F-4E215AFA393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BD-9573-E141-8E29-FC2C2D4C2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3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18CF-34B7-8B4F-B84F-4E215AFA393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BD-9573-E141-8E29-FC2C2D4C2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2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18CF-34B7-8B4F-B84F-4E215AFA393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BD-9573-E141-8E29-FC2C2D4C2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1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18CF-34B7-8B4F-B84F-4E215AFA393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BD-9573-E141-8E29-FC2C2D4C2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18CF-34B7-8B4F-B84F-4E215AFA393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BD-9573-E141-8E29-FC2C2D4C2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3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18CF-34B7-8B4F-B84F-4E215AFA393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BD-9573-E141-8E29-FC2C2D4C2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1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48218CF-34B7-8B4F-B84F-4E215AFA393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57FABBD-9573-E141-8E29-FC2C2D4C2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60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CC9D-EB95-D62F-CD3B-8C2C1C1CB1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DFA06-F35E-25B3-E581-596829459C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white cover with hands holding a heart&#10;&#10;Description automatically generated">
            <a:extLst>
              <a:ext uri="{FF2B5EF4-FFF2-40B4-BE49-F238E27FC236}">
                <a16:creationId xmlns:a16="http://schemas.microsoft.com/office/drawing/2014/main" id="{C33D7C49-5D24-FBBC-428A-1B226DF89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1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BD680-38E7-7863-32A5-5115A38F4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4A6BA-EBDA-9F5A-BFAC-32DC6BC35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6CCAC-90D7-7C30-308B-0AB138B67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81426-8B08-F01D-8C93-2FEA0709E2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F795-3F1A-14A7-0612-871FC43B9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A187-D17A-F233-B19F-E34C178C4B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F6370-49D1-B60E-87CA-B2D754059E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23A7E-C189-0FA9-B089-91183BB2D3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0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83AC1-7F7F-6AF2-305E-99889995B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60822-E62C-5600-3B6A-8F72FAA7A4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6CA73-39FF-AE8A-1DD3-9EE0D802D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5DDC7-FE83-3CC5-1D36-9FB2FF04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8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C4EB4-AFEF-C0C9-549C-E1FA13E6F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C260-BD81-95B1-1885-51EFCFC81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0ADFA-1674-B9F8-1423-FA78AE0E2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1D135-CD40-3113-D647-D1484D8ACA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682CB-7848-F7BE-2437-8DD6DC22F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00F1-76F9-0577-B690-ABE6D35C20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8D4F4-43C0-DFE9-3ED9-476F37E18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5453C-5437-F9F8-605A-BCA8E88760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7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AE2C6-C6F4-7292-AEAD-312693314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C4E1-B290-665C-832F-E102772CD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52D34-AB1C-9738-C61D-EAC383D4F0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2F4B8-A5AE-1289-BAAC-B1CBF66405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9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91C12-C3BF-1147-E04F-9DFD7DF5E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27EB-B181-9769-A5AB-C0F3CC2BB1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89B32-A7F1-2E88-63D9-371BC1E2F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A3A92-5275-360B-7397-B75D5798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81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7002A-7303-FAE0-6B99-0A36EC914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D0DA-9579-F27A-4345-BC24482A74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C6236-C218-5A17-745A-0C7038DD10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44EBB-5D7E-731F-0059-63FBFA0DDA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4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20868-4D41-0A89-92F9-ED6952F1C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00C11-A2E6-12C6-2892-19CFB266C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42E91-F653-D0E2-157D-1AF15D2707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1B9AD-D51E-AB7A-EBBD-AD6E9790D6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3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D8692-F70D-E38B-CED8-885FF9CB4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9BACA-E054-F52E-6218-BD40CC577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37237-5D56-92CB-96E3-31B9923BD4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86A78-9B9A-9764-F7B4-1AB3DEF77C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70D27-7234-AAA4-C82F-8F82F7482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E79A7-919C-C617-3106-40F249BA6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3FD1C-0408-9F42-C221-2DA7950F1C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6199CC-B363-8FF9-6158-DD5BC7158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8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4D6C1-4425-3199-68BD-7D363193B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870FD-CC5F-D995-847A-2632908F5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14A34-25CB-C6E0-D6EB-DE55C9C5DF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A930C-5F7B-C71C-53DA-62D31E3100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9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E3FE0-EC81-ABF1-91E0-F79767351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9673-7282-2488-0231-49F10934F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7BB26-49A7-4831-0B90-A1D1C9F3E3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AB598-21EB-2B85-E184-5B637789B0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3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664CD-07EB-797F-D33E-4B1321C32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6BC5-A635-92FF-4AA1-3C61C71C9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AA8E0-4F37-2765-99B7-C9BF267FF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8A1AA-81CA-6E86-2267-14C87D0C25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04EA5-BFC5-E4F1-E710-71F44AE3F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B37DA-B7F4-ED3F-6E97-04087A954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4243D-8FB1-C59B-3E05-CE5B087927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BA019-9BD9-39A0-191A-817F6C1DEB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9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20627-8627-445B-E721-90E294231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BF937-738B-BE89-F85E-0446F346B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F6400-1FDD-EE82-0973-F4620B63A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BE508-6D0B-6279-C3B7-836558207A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1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3A623-95C4-1F61-447C-09A94009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5B99-66DD-1537-6D2C-0673C7043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621D3-9EC9-8E8A-CD3A-023DDF79D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46353-BE99-F622-6948-F25CAA356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46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Lowther, Melissa</dc:creator>
  <cp:lastModifiedBy>Grantham Church - Office</cp:lastModifiedBy>
  <cp:revision>7</cp:revision>
  <dcterms:created xsi:type="dcterms:W3CDTF">2025-01-01T21:17:42Z</dcterms:created>
  <dcterms:modified xsi:type="dcterms:W3CDTF">2025-01-22T20:55:51Z</dcterms:modified>
</cp:coreProperties>
</file>