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557" r:id="rId3"/>
    <p:sldId id="309" r:id="rId4"/>
    <p:sldId id="580" r:id="rId5"/>
    <p:sldId id="581" r:id="rId6"/>
    <p:sldId id="582" r:id="rId7"/>
    <p:sldId id="468" r:id="rId8"/>
    <p:sldId id="565" r:id="rId9"/>
    <p:sldId id="579" r:id="rId10"/>
    <p:sldId id="583" r:id="rId11"/>
    <p:sldId id="570" r:id="rId12"/>
    <p:sldId id="586" r:id="rId13"/>
    <p:sldId id="587" r:id="rId14"/>
    <p:sldId id="588" r:id="rId15"/>
    <p:sldId id="589" r:id="rId16"/>
    <p:sldId id="590" r:id="rId17"/>
    <p:sldId id="591" r:id="rId18"/>
    <p:sldId id="571" r:id="rId19"/>
    <p:sldId id="572" r:id="rId20"/>
    <p:sldId id="559" r:id="rId21"/>
    <p:sldId id="574" r:id="rId22"/>
    <p:sldId id="584" r:id="rId23"/>
    <p:sldId id="585" r:id="rId24"/>
    <p:sldId id="578" r:id="rId25"/>
    <p:sldId id="4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22"/>
    <p:restoredTop sz="96110"/>
  </p:normalViewPr>
  <p:slideViewPr>
    <p:cSldViewPr snapToGrid="0">
      <p:cViewPr varScale="1">
        <p:scale>
          <a:sx n="109" d="100"/>
          <a:sy n="109" d="100"/>
        </p:scale>
        <p:origin x="192" y="440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67D7A-3BB9-5347-AA08-7631002849C8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3CF1B-73C8-EF43-B866-E6D3D386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3CF1B-73C8-EF43-B866-E6D3D38615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66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15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3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3CF1B-73C8-EF43-B866-E6D3D38615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8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7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3CF1B-73C8-EF43-B866-E6D3D38615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99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57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B06C4-B2E2-58D7-4F4E-D09BB100A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AAAA05-9527-9146-3712-D07E8328E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675BD-F99B-5B57-F2F0-0EB898C42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243E2-2F07-8EED-3750-A82AF6EBE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5411-BD8E-3D4F-A24B-44BD8A6528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3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5411-BD8E-3D4F-A24B-44BD8A6528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7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5411-BD8E-3D4F-A24B-44BD8A6528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5411-BD8E-3D4F-A24B-44BD8A6528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0B3E-8DA7-9641-9A98-812B07F9CB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0B3E-8DA7-9641-9A98-812B07F9CB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8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0B3E-8DA7-9641-9A98-812B07F9CB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0B3E-8DA7-9641-9A98-812B07F9CB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6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0B3E-8DA7-9641-9A98-812B07F9CB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0B3E-8DA7-9641-9A98-812B07F9CB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C8D0-DF6F-E562-BA26-B9874BED4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AF01A-C557-C201-DA8D-749B92F0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7B264-538E-9FD9-C1CC-F73B66D0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F21D-31D0-3687-515F-5A53F626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71B4D-658A-8FFB-78D1-DBD7E040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CCF3-A161-B2D3-BF7D-A7F6CEE7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73CA7-F590-C44F-9A0D-B731E3DE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8D6CC-893D-1894-3643-1464EA43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FBCD2-6A0D-3345-E8DA-3D969F08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CEEE-67BF-F875-9612-EAD306DC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0C1E7-9E94-D726-FA76-45278901B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338C3-D3A1-BBBF-8A9D-53A928AF3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C144-00C3-D93B-57F5-4498B027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B862A-BF00-F90F-E27A-9AEA0207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287DD-EC5E-E67C-1B97-9A29F4F4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C630-D8C5-13C4-DAE1-24CFD2F8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0134-7A84-664D-B4D6-22160FE1F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8677F-33EB-BBE6-AD0A-E4BFD64E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33339-FD25-8CD7-F514-17BEA03E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6476-8A5C-680E-F483-4E5A5A2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A7B5-4388-7A66-25FB-C5CF0D82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FE290-056F-6DE7-EB1D-5E67CA3E7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418A9-F536-F035-EEF8-BEB19008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D4BE9-4B8E-1A4B-72CA-7BB38D31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8933A-C6D3-A633-0E96-B8330CD5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56E6-710F-7554-D465-5425D6E0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D599-8B34-11DD-60FA-61FD9370B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45F99-97FC-BB36-69B3-E4F99031E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A2C39-CCDC-ABFC-ACEC-CB2A719C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A9173-7031-3984-19E3-E4FC2D90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98F33-DBC7-3E80-CBF7-DB72A171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0575-8880-35EB-BC73-D48DC5BF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90D14-A922-8D12-14C3-11EF7ED8C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D33A5-D016-4875-40DE-F8700F3CB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F9636-CEAC-2238-190B-B2EE5F431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87FDE-2F15-23EB-835D-787A159AB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FEDA7-4820-E5BA-C4DC-E03D8489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57A46-9AB7-80ED-6C41-4D1659D9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4DED5-08BB-288D-40DE-FEBCFC84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1CED-5216-C198-FD18-AFD28B90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40038-E55D-692F-66A6-664E8CBE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36EBE-1792-5DD1-F03F-3CD3D75F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1C296-FCB3-24BD-1205-04957FA1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EBDFF-2EE9-9163-B08F-295187D4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6E349-06DC-F4A5-A19F-D5391C57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2F22-8B00-ED07-2A86-93BDEDFB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656D-2119-6D04-97C9-F672E7F6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4DE4-63E0-2A4B-8A96-07C45D77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9EC4E-2248-1440-7AF9-56D74E7B1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A8E7-7879-7807-4FD2-2E30C762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BAA4A-CB46-87FC-090A-BE9C901F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9CF17-5030-C590-B4AD-6DFC8EB2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4BDC-BE2D-F7AD-442E-C661EB8B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5CB12-E407-194F-4284-3D22EEB89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5D56D-83B4-8268-6D8D-BBFE5320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7B2FB-FC5B-3CCE-387D-BACCCF99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39847-540A-BD26-9948-903ECCDC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0BDF2-0C68-4E30-BD09-F38ABA9A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1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17E54-988E-C392-571F-D11B5CBA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B7CED-B18B-650C-A6E0-57F5E9F0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0163-6FC8-74F6-9CA5-A5B23843E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8992-8DB0-614B-ADB6-5DC1F3266D2F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21B68-B115-CE94-C07C-B6F24173F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D0919-9EB1-6284-7029-48D05806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4833-A7B9-334F-AEF5-B7463FAC5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anner with palm leaves and text&#10;&#10;Description automatically generated">
            <a:extLst>
              <a:ext uri="{FF2B5EF4-FFF2-40B4-BE49-F238E27FC236}">
                <a16:creationId xmlns:a16="http://schemas.microsoft.com/office/drawing/2014/main" id="{EA6EC30F-CABE-8341-EABB-F0810A974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F99E7-3A94-82CE-688E-87B16953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F99E7-3A94-82CE-688E-87B16953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F99E7-3A94-82CE-688E-87B16953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F99E7-3A94-82CE-688E-87B16953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F99E7-3A94-82CE-688E-87B16953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BFD44-BADC-C176-ECA2-824B6BC1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B2DE9-FD5E-78D4-1818-314C00F5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anner with palm leaves and text&#10;&#10;Description automatically generated">
            <a:extLst>
              <a:ext uri="{FF2B5EF4-FFF2-40B4-BE49-F238E27FC236}">
                <a16:creationId xmlns:a16="http://schemas.microsoft.com/office/drawing/2014/main" id="{99704058-25A2-DCCF-9401-D958EFA59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34806-DA15-D258-30A3-657C00D19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4A3EB-9B70-8B13-4188-84FEE36B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9E89-F46E-A0B3-B989-078E6A08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E9E89-F46E-A0B3-B989-078E6A08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E9E89-F46E-A0B3-B989-078E6A08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anner with palm leaves and a white text&#10;&#10;Description automatically generated">
            <a:extLst>
              <a:ext uri="{FF2B5EF4-FFF2-40B4-BE49-F238E27FC236}">
                <a16:creationId xmlns:a16="http://schemas.microsoft.com/office/drawing/2014/main" id="{0D24C89F-3E38-4271-AC91-04946923F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artoon of people walking on a road&#10;&#10;Description automatically generated">
            <a:extLst>
              <a:ext uri="{FF2B5EF4-FFF2-40B4-BE49-F238E27FC236}">
                <a16:creationId xmlns:a16="http://schemas.microsoft.com/office/drawing/2014/main" id="{7386C77C-3073-370D-773C-D3931195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6C77C-3073-370D-773C-D3931195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6C77C-3073-370D-773C-D3931195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1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6C77C-3073-370D-773C-D3931195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8951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E2061-74BE-334E-8F7A-77647E85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875" y="1209476"/>
            <a:ext cx="10444249" cy="4439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John 11:47b-48 NIV</a:t>
            </a:r>
          </a:p>
          <a:p>
            <a:pPr marL="0" indent="0">
              <a:buNone/>
            </a:pPr>
            <a:r>
              <a:rPr lang="en-US" sz="3400" b="1" baseline="30000" dirty="0"/>
              <a:t>47</a:t>
            </a:r>
            <a:r>
              <a:rPr lang="en-US" sz="3400" b="1" i="0" u="none" strike="noStrike" baseline="30000" dirty="0">
                <a:effectLst/>
              </a:rPr>
              <a:t> </a:t>
            </a:r>
            <a:r>
              <a:rPr lang="en-US" sz="3400" b="0" i="0" u="none" strike="noStrike" dirty="0">
                <a:effectLst/>
              </a:rPr>
              <a:t>“…Here is this man performing many signs. </a:t>
            </a:r>
            <a:r>
              <a:rPr lang="en-US" sz="3400" b="1" baseline="30000" dirty="0"/>
              <a:t>48 </a:t>
            </a:r>
            <a:r>
              <a:rPr lang="en-US" sz="3400" b="0" i="0" u="none" strike="noStrike" dirty="0">
                <a:effectLst/>
              </a:rPr>
              <a:t>If we let him go on like this, everyone will believe in him, and then the Romans will come and take away both our temple and our nation.”</a:t>
            </a:r>
          </a:p>
        </p:txBody>
      </p:sp>
    </p:spTree>
    <p:extLst>
      <p:ext uri="{BB962C8B-B14F-4D97-AF65-F5344CB8AC3E}">
        <p14:creationId xmlns:p14="http://schemas.microsoft.com/office/powerpoint/2010/main" val="35110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E5294-A577-8B48-B838-E56DF1D41D8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E2061-74BE-334E-8F7A-77647E85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875" y="1209476"/>
            <a:ext cx="10444249" cy="4439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John 11:50 NIV – words of Caiaphas, Jewish high priest</a:t>
            </a:r>
          </a:p>
          <a:p>
            <a:pPr marL="0" indent="0">
              <a:buNone/>
            </a:pPr>
            <a:r>
              <a:rPr lang="en-US" sz="3400" b="0" i="0" u="none" strike="noStrike" dirty="0">
                <a:effectLst/>
              </a:rPr>
              <a:t>“You do not realize that it is better for you that one man die for the people than that the whole nation perish.”</a:t>
            </a:r>
          </a:p>
        </p:txBody>
      </p:sp>
    </p:spTree>
    <p:extLst>
      <p:ext uri="{BB962C8B-B14F-4D97-AF65-F5344CB8AC3E}">
        <p14:creationId xmlns:p14="http://schemas.microsoft.com/office/powerpoint/2010/main" val="9691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76299</TotalTime>
  <Words>106</Words>
  <Application>Microsoft Macintosh PowerPoint</Application>
  <PresentationFormat>Widescreen</PresentationFormat>
  <Paragraphs>29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Flowers, David</dc:creator>
  <cp:lastModifiedBy>Lowther, Melissa</cp:lastModifiedBy>
  <cp:revision>943</cp:revision>
  <cp:lastPrinted>2024-02-25T13:54:31Z</cp:lastPrinted>
  <dcterms:created xsi:type="dcterms:W3CDTF">2022-11-22T02:48:34Z</dcterms:created>
  <dcterms:modified xsi:type="dcterms:W3CDTF">2024-03-08T18:43:54Z</dcterms:modified>
</cp:coreProperties>
</file>