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71"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0" roundtripDataSignature="AMtx7mgCsHovds534HQw8hG1tB0UuHmea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4"/>
  </p:normalViewPr>
  <p:slideViewPr>
    <p:cSldViewPr snapToGrid="0">
      <p:cViewPr varScale="1">
        <p:scale>
          <a:sx n="106" d="100"/>
          <a:sy n="106" d="100"/>
        </p:scale>
        <p:origin x="7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959d792ac9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959d792ac9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959d792ac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959d792ac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959d792ac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959d792ac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959d792ac9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959d792ac9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91420cd2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91420cd2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59d792ac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59d792ac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959d792ac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959d792ac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959d792ac9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959d792ac9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959d792ac9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959d792ac9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959d792ac9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959d792ac9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959d792ac9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959d792ac9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959d792ac9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959d792ac9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959d792a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g2959d792ac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959d792ac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959d792ac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59d792ac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959d792ac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gradFill>
          <a:gsLst>
            <a:gs pos="0">
              <a:srgbClr val="E96847"/>
            </a:gs>
            <a:gs pos="100000">
              <a:srgbClr val="B95137"/>
            </a:gs>
          </a:gsLst>
          <a:lin ang="5400000" scaled="0"/>
        </a:gra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1524000" y="1815798"/>
            <a:ext cx="9144000" cy="256032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txBox="1">
            <a:spLocks noGrp="1"/>
          </p:cNvSpPr>
          <p:nvPr>
            <p:ph type="subTitle" idx="1"/>
          </p:nvPr>
        </p:nvSpPr>
        <p:spPr>
          <a:xfrm>
            <a:off x="1524000" y="4547536"/>
            <a:ext cx="9144000" cy="82296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7" name="Google Shape;17;p3"/>
          <p:cNvCxnSpPr/>
          <p:nvPr/>
        </p:nvCxnSpPr>
        <p:spPr>
          <a:xfrm>
            <a:off x="1524000" y="1370452"/>
            <a:ext cx="9144000" cy="0"/>
          </a:xfrm>
          <a:prstGeom prst="straightConnector1">
            <a:avLst/>
          </a:prstGeom>
          <a:noFill/>
          <a:ln w="9525" cap="flat" cmpd="sng">
            <a:solidFill>
              <a:schemeClr val="lt1"/>
            </a:solidFill>
            <a:prstDash val="solid"/>
            <a:miter lim="800000"/>
            <a:headEnd type="none" w="sm" len="sm"/>
            <a:tailEnd type="none" w="sm" len="sm"/>
          </a:ln>
        </p:spPr>
      </p:cxnSp>
      <p:pic>
        <p:nvPicPr>
          <p:cNvPr id="18" name="Google Shape;18;p3"/>
          <p:cNvPicPr preferRelativeResize="0"/>
          <p:nvPr/>
        </p:nvPicPr>
        <p:blipFill rotWithShape="1">
          <a:blip r:embed="rId2">
            <a:alphaModFix/>
          </a:blip>
          <a:srcRect/>
          <a:stretch/>
        </p:blipFill>
        <p:spPr>
          <a:xfrm>
            <a:off x="4270692" y="5741609"/>
            <a:ext cx="3622040" cy="748030"/>
          </a:xfrm>
          <a:prstGeom prst="rect">
            <a:avLst/>
          </a:prstGeom>
          <a:noFill/>
          <a:ln>
            <a:noFill/>
          </a:ln>
        </p:spPr>
      </p:pic>
      <p:pic>
        <p:nvPicPr>
          <p:cNvPr id="19" name="Google Shape;19;p3"/>
          <p:cNvPicPr preferRelativeResize="0"/>
          <p:nvPr/>
        </p:nvPicPr>
        <p:blipFill rotWithShape="1">
          <a:blip r:embed="rId3">
            <a:alphaModFix/>
          </a:blip>
          <a:srcRect/>
          <a:stretch/>
        </p:blipFill>
        <p:spPr>
          <a:xfrm>
            <a:off x="2889250" y="296213"/>
            <a:ext cx="6413500" cy="115443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Ending">
  <p:cSld name="Ending">
    <p:bg>
      <p:bgPr>
        <a:gradFill>
          <a:gsLst>
            <a:gs pos="0">
              <a:srgbClr val="E96847"/>
            </a:gs>
            <a:gs pos="60000">
              <a:srgbClr val="E96847"/>
            </a:gs>
            <a:gs pos="100000">
              <a:srgbClr val="B95137"/>
            </a:gs>
          </a:gsLst>
          <a:lin ang="5400000" scaled="0"/>
        </a:gradFill>
        <a:effectLst/>
      </p:bgPr>
    </p:bg>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1524000" y="1855604"/>
            <a:ext cx="9144000" cy="23774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2"/>
          <p:cNvSpPr txBox="1">
            <a:spLocks noGrp="1"/>
          </p:cNvSpPr>
          <p:nvPr>
            <p:ph type="body" idx="1"/>
          </p:nvPr>
        </p:nvSpPr>
        <p:spPr>
          <a:xfrm>
            <a:off x="1524000" y="4516279"/>
            <a:ext cx="9144000" cy="9144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76" name="Google Shape;76;p12"/>
          <p:cNvPicPr preferRelativeResize="0"/>
          <p:nvPr/>
        </p:nvPicPr>
        <p:blipFill rotWithShape="1">
          <a:blip r:embed="rId2">
            <a:alphaModFix/>
          </a:blip>
          <a:srcRect r="83682"/>
          <a:stretch/>
        </p:blipFill>
        <p:spPr>
          <a:xfrm>
            <a:off x="5740480" y="465749"/>
            <a:ext cx="720344" cy="911694"/>
          </a:xfrm>
          <a:prstGeom prst="rect">
            <a:avLst/>
          </a:prstGeom>
          <a:noFill/>
          <a:ln>
            <a:noFill/>
          </a:ln>
        </p:spPr>
      </p:pic>
      <p:cxnSp>
        <p:nvCxnSpPr>
          <p:cNvPr id="77" name="Google Shape;77;p12"/>
          <p:cNvCxnSpPr/>
          <p:nvPr/>
        </p:nvCxnSpPr>
        <p:spPr>
          <a:xfrm>
            <a:off x="6644640" y="949674"/>
            <a:ext cx="4023360" cy="0"/>
          </a:xfrm>
          <a:prstGeom prst="straightConnector1">
            <a:avLst/>
          </a:prstGeom>
          <a:noFill/>
          <a:ln w="9525" cap="flat" cmpd="sng">
            <a:solidFill>
              <a:schemeClr val="lt1"/>
            </a:solidFill>
            <a:prstDash val="solid"/>
            <a:miter lim="800000"/>
            <a:headEnd type="none" w="sm" len="sm"/>
            <a:tailEnd type="none" w="sm" len="sm"/>
          </a:ln>
        </p:spPr>
      </p:cxnSp>
      <p:cxnSp>
        <p:nvCxnSpPr>
          <p:cNvPr id="78" name="Google Shape;78;p12"/>
          <p:cNvCxnSpPr/>
          <p:nvPr/>
        </p:nvCxnSpPr>
        <p:spPr>
          <a:xfrm>
            <a:off x="1524000" y="949674"/>
            <a:ext cx="402336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609600" y="228600"/>
            <a:ext cx="10972800" cy="1219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609600" y="1638300"/>
            <a:ext cx="109728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4"/>
          <p:cNvSpPr txBox="1">
            <a:spLocks noGrp="1"/>
          </p:cNvSpPr>
          <p:nvPr>
            <p:ph type="dt" idx="10"/>
          </p:nvPr>
        </p:nvSpPr>
        <p:spPr>
          <a:xfrm>
            <a:off x="3637748" y="6421839"/>
            <a:ext cx="2168692"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5933162" y="6421839"/>
            <a:ext cx="4686721" cy="228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10746606" y="6421839"/>
            <a:ext cx="835794"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gradFill>
          <a:gsLst>
            <a:gs pos="0">
              <a:srgbClr val="E96847"/>
            </a:gs>
            <a:gs pos="60000">
              <a:srgbClr val="E96847"/>
            </a:gs>
            <a:gs pos="100000">
              <a:srgbClr val="B95137"/>
            </a:gs>
          </a:gsLst>
          <a:lin ang="5400000" scaled="0"/>
        </a:gradFill>
        <a:effectLst/>
      </p:bgPr>
    </p:bg>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1524000" y="1855604"/>
            <a:ext cx="9144000" cy="237744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6000"/>
              <a:buFont typeface="Arial"/>
              <a:buNone/>
              <a:defRPr sz="60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1524000" y="4516279"/>
            <a:ext cx="9144000" cy="9144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29" name="Google Shape;29;p5"/>
          <p:cNvPicPr preferRelativeResize="0"/>
          <p:nvPr/>
        </p:nvPicPr>
        <p:blipFill rotWithShape="1">
          <a:blip r:embed="rId2">
            <a:alphaModFix/>
          </a:blip>
          <a:srcRect r="83682"/>
          <a:stretch/>
        </p:blipFill>
        <p:spPr>
          <a:xfrm>
            <a:off x="5740480" y="465749"/>
            <a:ext cx="720344" cy="911694"/>
          </a:xfrm>
          <a:prstGeom prst="rect">
            <a:avLst/>
          </a:prstGeom>
          <a:noFill/>
          <a:ln>
            <a:noFill/>
          </a:ln>
        </p:spPr>
      </p:pic>
      <p:cxnSp>
        <p:nvCxnSpPr>
          <p:cNvPr id="30" name="Google Shape;30;p5"/>
          <p:cNvCxnSpPr/>
          <p:nvPr/>
        </p:nvCxnSpPr>
        <p:spPr>
          <a:xfrm>
            <a:off x="6644640" y="949674"/>
            <a:ext cx="4023360" cy="0"/>
          </a:xfrm>
          <a:prstGeom prst="straightConnector1">
            <a:avLst/>
          </a:prstGeom>
          <a:noFill/>
          <a:ln w="9525" cap="flat" cmpd="sng">
            <a:solidFill>
              <a:schemeClr val="lt1"/>
            </a:solidFill>
            <a:prstDash val="solid"/>
            <a:miter lim="800000"/>
            <a:headEnd type="none" w="sm" len="sm"/>
            <a:tailEnd type="none" w="sm" len="sm"/>
          </a:ln>
        </p:spPr>
      </p:cxnSp>
      <p:cxnSp>
        <p:nvCxnSpPr>
          <p:cNvPr id="31" name="Google Shape;31;p5"/>
          <p:cNvCxnSpPr/>
          <p:nvPr/>
        </p:nvCxnSpPr>
        <p:spPr>
          <a:xfrm>
            <a:off x="1524000" y="949674"/>
            <a:ext cx="402336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609600" y="228600"/>
            <a:ext cx="10972800" cy="1219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6"/>
          <p:cNvSpPr txBox="1">
            <a:spLocks noGrp="1"/>
          </p:cNvSpPr>
          <p:nvPr>
            <p:ph type="body" idx="1"/>
          </p:nvPr>
        </p:nvSpPr>
        <p:spPr>
          <a:xfrm>
            <a:off x="609601" y="1638300"/>
            <a:ext cx="530352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6"/>
          <p:cNvSpPr txBox="1">
            <a:spLocks noGrp="1"/>
          </p:cNvSpPr>
          <p:nvPr>
            <p:ph type="body" idx="2"/>
          </p:nvPr>
        </p:nvSpPr>
        <p:spPr>
          <a:xfrm>
            <a:off x="6278880" y="1638300"/>
            <a:ext cx="530352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dt" idx="10"/>
          </p:nvPr>
        </p:nvSpPr>
        <p:spPr>
          <a:xfrm>
            <a:off x="3637748" y="6421839"/>
            <a:ext cx="2168692"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
          <p:cNvSpPr txBox="1">
            <a:spLocks noGrp="1"/>
          </p:cNvSpPr>
          <p:nvPr>
            <p:ph type="ftr" idx="11"/>
          </p:nvPr>
        </p:nvSpPr>
        <p:spPr>
          <a:xfrm>
            <a:off x="5933162" y="6421839"/>
            <a:ext cx="4686721" cy="228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sldNum" idx="12"/>
          </p:nvPr>
        </p:nvSpPr>
        <p:spPr>
          <a:xfrm>
            <a:off x="10746606" y="6421839"/>
            <a:ext cx="835794"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609600" y="228600"/>
            <a:ext cx="10972800" cy="12192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7"/>
          <p:cNvSpPr txBox="1">
            <a:spLocks noGrp="1"/>
          </p:cNvSpPr>
          <p:nvPr>
            <p:ph type="body" idx="1"/>
          </p:nvPr>
        </p:nvSpPr>
        <p:spPr>
          <a:xfrm>
            <a:off x="609599" y="1638300"/>
            <a:ext cx="5303520"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b="1" i="0">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7"/>
          <p:cNvSpPr txBox="1">
            <a:spLocks noGrp="1"/>
          </p:cNvSpPr>
          <p:nvPr>
            <p:ph type="body" idx="2"/>
          </p:nvPr>
        </p:nvSpPr>
        <p:spPr>
          <a:xfrm>
            <a:off x="609599" y="2462212"/>
            <a:ext cx="5303520" cy="3519488"/>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body" idx="3"/>
          </p:nvPr>
        </p:nvSpPr>
        <p:spPr>
          <a:xfrm>
            <a:off x="6278880" y="1638300"/>
            <a:ext cx="5303520"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b="1" i="0">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7"/>
          <p:cNvSpPr txBox="1">
            <a:spLocks noGrp="1"/>
          </p:cNvSpPr>
          <p:nvPr>
            <p:ph type="body" idx="4"/>
          </p:nvPr>
        </p:nvSpPr>
        <p:spPr>
          <a:xfrm>
            <a:off x="6278880" y="2462212"/>
            <a:ext cx="5303520" cy="3519488"/>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dt" idx="10"/>
          </p:nvPr>
        </p:nvSpPr>
        <p:spPr>
          <a:xfrm>
            <a:off x="3637748" y="6421839"/>
            <a:ext cx="2168692"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5933162" y="6421839"/>
            <a:ext cx="4686721" cy="228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10746606" y="6421839"/>
            <a:ext cx="835794"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609600" y="228600"/>
            <a:ext cx="10972800" cy="1219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8"/>
          <p:cNvSpPr txBox="1">
            <a:spLocks noGrp="1"/>
          </p:cNvSpPr>
          <p:nvPr>
            <p:ph type="dt" idx="10"/>
          </p:nvPr>
        </p:nvSpPr>
        <p:spPr>
          <a:xfrm>
            <a:off x="3637748" y="6421839"/>
            <a:ext cx="2168692"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5933162" y="6421839"/>
            <a:ext cx="4686721" cy="228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10746606" y="6421839"/>
            <a:ext cx="835794"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3"/>
        <p:cNvGrpSpPr/>
        <p:nvPr/>
      </p:nvGrpSpPr>
      <p:grpSpPr>
        <a:xfrm>
          <a:off x="0" y="0"/>
          <a:ext cx="0" cy="0"/>
          <a:chOff x="0" y="0"/>
          <a:chExt cx="0" cy="0"/>
        </a:xfrm>
      </p:grpSpPr>
      <p:sp>
        <p:nvSpPr>
          <p:cNvPr id="54" name="Google Shape;54;p9"/>
          <p:cNvSpPr txBox="1">
            <a:spLocks noGrp="1"/>
          </p:cNvSpPr>
          <p:nvPr>
            <p:ph type="dt" idx="10"/>
          </p:nvPr>
        </p:nvSpPr>
        <p:spPr>
          <a:xfrm>
            <a:off x="3637748" y="6421839"/>
            <a:ext cx="2168692"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9"/>
          <p:cNvSpPr txBox="1">
            <a:spLocks noGrp="1"/>
          </p:cNvSpPr>
          <p:nvPr>
            <p:ph type="ftr" idx="11"/>
          </p:nvPr>
        </p:nvSpPr>
        <p:spPr>
          <a:xfrm>
            <a:off x="5933162" y="6421839"/>
            <a:ext cx="4686721" cy="228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sldNum" idx="12"/>
          </p:nvPr>
        </p:nvSpPr>
        <p:spPr>
          <a:xfrm>
            <a:off x="10746606" y="6421839"/>
            <a:ext cx="835794"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7" name="Google Shape;57;p9"/>
          <p:cNvCxnSpPr/>
          <p:nvPr/>
        </p:nvCxnSpPr>
        <p:spPr>
          <a:xfrm>
            <a:off x="609600" y="6182306"/>
            <a:ext cx="10972800" cy="0"/>
          </a:xfrm>
          <a:prstGeom prst="straightConnector1">
            <a:avLst/>
          </a:prstGeom>
          <a:noFill/>
          <a:ln w="9525" cap="flat" cmpd="sng">
            <a:solidFill>
              <a:schemeClr val="dk1"/>
            </a:solidFill>
            <a:prstDash val="solid"/>
            <a:miter lim="800000"/>
            <a:headEnd type="none" w="sm" len="sm"/>
            <a:tailEnd type="none" w="sm" len="sm"/>
          </a:ln>
        </p:spPr>
      </p:cxnSp>
      <p:pic>
        <p:nvPicPr>
          <p:cNvPr id="58" name="Google Shape;58;p9"/>
          <p:cNvPicPr preferRelativeResize="0"/>
          <p:nvPr/>
        </p:nvPicPr>
        <p:blipFill rotWithShape="1">
          <a:blip r:embed="rId2">
            <a:alphaModFix/>
          </a:blip>
          <a:srcRect/>
          <a:stretch/>
        </p:blipFill>
        <p:spPr>
          <a:xfrm>
            <a:off x="511258" y="6327420"/>
            <a:ext cx="2472690" cy="37719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609600" y="228600"/>
            <a:ext cx="3962400" cy="1219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txBox="1">
            <a:spLocks noGrp="1"/>
          </p:cNvSpPr>
          <p:nvPr>
            <p:ph type="body" idx="1"/>
          </p:nvPr>
        </p:nvSpPr>
        <p:spPr>
          <a:xfrm>
            <a:off x="5183188" y="1638300"/>
            <a:ext cx="6399212" cy="43434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10"/>
          <p:cNvSpPr txBox="1">
            <a:spLocks noGrp="1"/>
          </p:cNvSpPr>
          <p:nvPr>
            <p:ph type="body" idx="2"/>
          </p:nvPr>
        </p:nvSpPr>
        <p:spPr>
          <a:xfrm>
            <a:off x="609600" y="1638300"/>
            <a:ext cx="3962400" cy="4343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10"/>
          <p:cNvSpPr txBox="1">
            <a:spLocks noGrp="1"/>
          </p:cNvSpPr>
          <p:nvPr>
            <p:ph type="dt" idx="10"/>
          </p:nvPr>
        </p:nvSpPr>
        <p:spPr>
          <a:xfrm>
            <a:off x="3637748" y="6421839"/>
            <a:ext cx="2168692"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ftr" idx="11"/>
          </p:nvPr>
        </p:nvSpPr>
        <p:spPr>
          <a:xfrm>
            <a:off x="5933162" y="6421839"/>
            <a:ext cx="4686721" cy="228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0"/>
          <p:cNvSpPr txBox="1">
            <a:spLocks noGrp="1"/>
          </p:cNvSpPr>
          <p:nvPr>
            <p:ph type="sldNum" idx="12"/>
          </p:nvPr>
        </p:nvSpPr>
        <p:spPr>
          <a:xfrm>
            <a:off x="10746606" y="6421839"/>
            <a:ext cx="835794"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609600" y="228600"/>
            <a:ext cx="3962401" cy="1219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1"/>
          <p:cNvSpPr>
            <a:spLocks noGrp="1"/>
          </p:cNvSpPr>
          <p:nvPr>
            <p:ph type="pic" idx="2"/>
          </p:nvPr>
        </p:nvSpPr>
        <p:spPr>
          <a:xfrm>
            <a:off x="4844859" y="228600"/>
            <a:ext cx="6729539" cy="5753100"/>
          </a:xfrm>
          <a:prstGeom prst="rect">
            <a:avLst/>
          </a:prstGeom>
          <a:noFill/>
          <a:ln>
            <a:noFill/>
          </a:ln>
        </p:spPr>
      </p:sp>
      <p:sp>
        <p:nvSpPr>
          <p:cNvPr id="69" name="Google Shape;69;p11"/>
          <p:cNvSpPr txBox="1">
            <a:spLocks noGrp="1"/>
          </p:cNvSpPr>
          <p:nvPr>
            <p:ph type="body" idx="1"/>
          </p:nvPr>
        </p:nvSpPr>
        <p:spPr>
          <a:xfrm>
            <a:off x="609601" y="1638300"/>
            <a:ext cx="3962400" cy="4343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1"/>
          <p:cNvSpPr txBox="1">
            <a:spLocks noGrp="1"/>
          </p:cNvSpPr>
          <p:nvPr>
            <p:ph type="dt" idx="10"/>
          </p:nvPr>
        </p:nvSpPr>
        <p:spPr>
          <a:xfrm>
            <a:off x="3637748" y="6421839"/>
            <a:ext cx="2168692"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ftr" idx="11"/>
          </p:nvPr>
        </p:nvSpPr>
        <p:spPr>
          <a:xfrm>
            <a:off x="5933162" y="6421839"/>
            <a:ext cx="4686721" cy="228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sldNum" idx="12"/>
          </p:nvPr>
        </p:nvSpPr>
        <p:spPr>
          <a:xfrm>
            <a:off x="10746606" y="6421839"/>
            <a:ext cx="835794"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p:nvPr/>
        </p:nvSpPr>
        <p:spPr>
          <a:xfrm>
            <a:off x="0" y="0"/>
            <a:ext cx="12192000" cy="1447800"/>
          </a:xfrm>
          <a:prstGeom prst="rect">
            <a:avLst/>
          </a:prstGeom>
          <a:solidFill>
            <a:srgbClr val="E968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E96847"/>
              </a:solidFill>
              <a:latin typeface="Calibri"/>
              <a:ea typeface="Calibri"/>
              <a:cs typeface="Calibri"/>
              <a:sym typeface="Calibri"/>
            </a:endParaRPr>
          </a:p>
        </p:txBody>
      </p:sp>
      <p:sp>
        <p:nvSpPr>
          <p:cNvPr id="7" name="Google Shape;7;p2"/>
          <p:cNvSpPr txBox="1">
            <a:spLocks noGrp="1"/>
          </p:cNvSpPr>
          <p:nvPr>
            <p:ph type="title"/>
          </p:nvPr>
        </p:nvSpPr>
        <p:spPr>
          <a:xfrm>
            <a:off x="609600" y="228600"/>
            <a:ext cx="10972800" cy="1219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200"/>
              <a:buFont typeface="Arial"/>
              <a:buNone/>
              <a:defRPr sz="4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2"/>
          <p:cNvSpPr txBox="1">
            <a:spLocks noGrp="1"/>
          </p:cNvSpPr>
          <p:nvPr>
            <p:ph type="body" idx="1"/>
          </p:nvPr>
        </p:nvSpPr>
        <p:spPr>
          <a:xfrm>
            <a:off x="609600" y="1638300"/>
            <a:ext cx="10972800" cy="433110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dt" idx="10"/>
          </p:nvPr>
        </p:nvSpPr>
        <p:spPr>
          <a:xfrm>
            <a:off x="3637748" y="6421839"/>
            <a:ext cx="2168692" cy="22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ftr" idx="11"/>
          </p:nvPr>
        </p:nvSpPr>
        <p:spPr>
          <a:xfrm>
            <a:off x="5933162" y="6421839"/>
            <a:ext cx="4686721" cy="228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2"/>
          <p:cNvSpPr txBox="1">
            <a:spLocks noGrp="1"/>
          </p:cNvSpPr>
          <p:nvPr>
            <p:ph type="sldNum" idx="12"/>
          </p:nvPr>
        </p:nvSpPr>
        <p:spPr>
          <a:xfrm>
            <a:off x="10746606" y="6421839"/>
            <a:ext cx="835794" cy="2286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0" marR="0" lvl="1" indent="0" algn="r" rtl="0">
              <a:spcBef>
                <a:spcPts val="0"/>
              </a:spcBef>
              <a:buNone/>
              <a:defRPr sz="1200" b="0" i="0" u="none" strike="noStrike" cap="none">
                <a:solidFill>
                  <a:schemeClr val="dk1"/>
                </a:solidFill>
                <a:latin typeface="Arial"/>
                <a:ea typeface="Arial"/>
                <a:cs typeface="Arial"/>
                <a:sym typeface="Arial"/>
              </a:defRPr>
            </a:lvl2pPr>
            <a:lvl3pPr marL="0" marR="0" lvl="2" indent="0" algn="r" rtl="0">
              <a:spcBef>
                <a:spcPts val="0"/>
              </a:spcBef>
              <a:buNone/>
              <a:defRPr sz="1200" b="0" i="0" u="none" strike="noStrike" cap="none">
                <a:solidFill>
                  <a:schemeClr val="dk1"/>
                </a:solidFill>
                <a:latin typeface="Arial"/>
                <a:ea typeface="Arial"/>
                <a:cs typeface="Arial"/>
                <a:sym typeface="Arial"/>
              </a:defRPr>
            </a:lvl3pPr>
            <a:lvl4pPr marL="0" marR="0" lvl="3" indent="0" algn="r" rtl="0">
              <a:spcBef>
                <a:spcPts val="0"/>
              </a:spcBef>
              <a:buNone/>
              <a:defRPr sz="1200" b="0" i="0" u="none" strike="noStrike" cap="none">
                <a:solidFill>
                  <a:schemeClr val="dk1"/>
                </a:solidFill>
                <a:latin typeface="Arial"/>
                <a:ea typeface="Arial"/>
                <a:cs typeface="Arial"/>
                <a:sym typeface="Arial"/>
              </a:defRPr>
            </a:lvl4pPr>
            <a:lvl5pPr marL="0" marR="0" lvl="4" indent="0" algn="r" rtl="0">
              <a:spcBef>
                <a:spcPts val="0"/>
              </a:spcBef>
              <a:buNone/>
              <a:defRPr sz="1200" b="0" i="0" u="none" strike="noStrike" cap="none">
                <a:solidFill>
                  <a:schemeClr val="dk1"/>
                </a:solidFill>
                <a:latin typeface="Arial"/>
                <a:ea typeface="Arial"/>
                <a:cs typeface="Arial"/>
                <a:sym typeface="Arial"/>
              </a:defRPr>
            </a:lvl5pPr>
            <a:lvl6pPr marL="0" marR="0" lvl="5" indent="0" algn="r" rtl="0">
              <a:spcBef>
                <a:spcPts val="0"/>
              </a:spcBef>
              <a:buNone/>
              <a:defRPr sz="1200" b="0" i="0" u="none" strike="noStrike" cap="none">
                <a:solidFill>
                  <a:schemeClr val="dk1"/>
                </a:solidFill>
                <a:latin typeface="Arial"/>
                <a:ea typeface="Arial"/>
                <a:cs typeface="Arial"/>
                <a:sym typeface="Arial"/>
              </a:defRPr>
            </a:lvl6pPr>
            <a:lvl7pPr marL="0" marR="0" lvl="6" indent="0" algn="r" rtl="0">
              <a:spcBef>
                <a:spcPts val="0"/>
              </a:spcBef>
              <a:buNone/>
              <a:defRPr sz="1200" b="0" i="0" u="none" strike="noStrike" cap="none">
                <a:solidFill>
                  <a:schemeClr val="dk1"/>
                </a:solidFill>
                <a:latin typeface="Arial"/>
                <a:ea typeface="Arial"/>
                <a:cs typeface="Arial"/>
                <a:sym typeface="Arial"/>
              </a:defRPr>
            </a:lvl7pPr>
            <a:lvl8pPr marL="0" marR="0" lvl="7" indent="0" algn="r" rtl="0">
              <a:spcBef>
                <a:spcPts val="0"/>
              </a:spcBef>
              <a:buNone/>
              <a:defRPr sz="1200" b="0" i="0" u="none" strike="noStrike" cap="none">
                <a:solidFill>
                  <a:schemeClr val="dk1"/>
                </a:solidFill>
                <a:latin typeface="Arial"/>
                <a:ea typeface="Arial"/>
                <a:cs typeface="Arial"/>
                <a:sym typeface="Arial"/>
              </a:defRPr>
            </a:lvl8pPr>
            <a:lvl9pPr marL="0" marR="0" lvl="8" indent="0" algn="r" rtl="0">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12" name="Google Shape;12;p2"/>
          <p:cNvCxnSpPr/>
          <p:nvPr/>
        </p:nvCxnSpPr>
        <p:spPr>
          <a:xfrm>
            <a:off x="609600" y="6182306"/>
            <a:ext cx="10972800" cy="0"/>
          </a:xfrm>
          <a:prstGeom prst="straightConnector1">
            <a:avLst/>
          </a:prstGeom>
          <a:noFill/>
          <a:ln w="9525" cap="flat" cmpd="sng">
            <a:solidFill>
              <a:schemeClr val="dk1"/>
            </a:solidFill>
            <a:prstDash val="solid"/>
            <a:miter lim="800000"/>
            <a:headEnd type="none" w="sm" len="sm"/>
            <a:tailEnd type="none" w="sm" len="sm"/>
          </a:ln>
        </p:spPr>
      </p:cxnSp>
      <p:pic>
        <p:nvPicPr>
          <p:cNvPr id="13" name="Google Shape;13;p2"/>
          <p:cNvPicPr preferRelativeResize="0"/>
          <p:nvPr/>
        </p:nvPicPr>
        <p:blipFill rotWithShape="1">
          <a:blip r:embed="rId12">
            <a:alphaModFix/>
          </a:blip>
          <a:srcRect/>
          <a:stretch/>
        </p:blipFill>
        <p:spPr>
          <a:xfrm>
            <a:off x="511258" y="6327420"/>
            <a:ext cx="2472690" cy="37719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44">
          <p15:clr>
            <a:srgbClr val="F26B43"/>
          </p15:clr>
        </p15:guide>
        <p15:guide id="2" pos="960">
          <p15:clr>
            <a:srgbClr val="F26B43"/>
          </p15:clr>
        </p15:guide>
        <p15:guide id="3" pos="7296">
          <p15:clr>
            <a:srgbClr val="F26B43"/>
          </p15:clr>
        </p15:guide>
        <p15:guide id="4" orient="horz" pos="3888">
          <p15:clr>
            <a:srgbClr val="F26B43"/>
          </p15:clr>
        </p15:guide>
        <p15:guide id="5" orient="horz" pos="912">
          <p15:clr>
            <a:srgbClr val="F26B43"/>
          </p15:clr>
        </p15:guide>
        <p15:guide id="6" orient="horz" pos="1032">
          <p15:clr>
            <a:srgbClr val="F26B43"/>
          </p15:clr>
        </p15:guide>
        <p15:guide id="7" orient="horz" pos="3768">
          <p15:clr>
            <a:srgbClr val="F26B43"/>
          </p15:clr>
        </p15:guide>
        <p15:guide id="8" pos="6720">
          <p15:clr>
            <a:srgbClr val="F26B43"/>
          </p15:clr>
        </p15:guide>
        <p15:guide id="9" pos="384">
          <p15:clr>
            <a:srgbClr val="F26B43"/>
          </p15:clr>
        </p15:guide>
        <p15:guide id="10" pos="2880">
          <p15:clr>
            <a:srgbClr val="F26B43"/>
          </p15:clr>
        </p15:guide>
        <p15:guide id="11" orient="horz" pos="41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hyperlink" Target="https://biblia.com/bible/esv/Rev%207.9%E2%80%9310"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biblia.com/bible/esv/Matt%2028.19"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map of the world&#10;&#10;Description automatically generated">
            <a:extLst>
              <a:ext uri="{FF2B5EF4-FFF2-40B4-BE49-F238E27FC236}">
                <a16:creationId xmlns:a16="http://schemas.microsoft.com/office/drawing/2014/main" id="{7FBFAE7F-1FDB-06A4-41C5-D2214AA6BBF5}"/>
              </a:ext>
            </a:extLst>
          </p:cNvPr>
          <p:cNvPicPr>
            <a:picLocks noChangeAspect="1"/>
          </p:cNvPicPr>
          <p:nvPr/>
        </p:nvPicPr>
        <p:blipFill>
          <a:blip r:embed="rId2"/>
          <a:stretch>
            <a:fillRect/>
          </a:stretch>
        </p:blipFill>
        <p:spPr>
          <a:xfrm>
            <a:off x="-1" y="0"/>
            <a:ext cx="12308305" cy="6923422"/>
          </a:xfrm>
          <a:prstGeom prst="rect">
            <a:avLst/>
          </a:prstGeom>
        </p:spPr>
      </p:pic>
    </p:spTree>
    <p:extLst>
      <p:ext uri="{BB962C8B-B14F-4D97-AF65-F5344CB8AC3E}">
        <p14:creationId xmlns:p14="http://schemas.microsoft.com/office/powerpoint/2010/main" val="347304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2959d792ac9_0_25"/>
          <p:cNvSpPr txBox="1">
            <a:spLocks noGrp="1"/>
          </p:cNvSpPr>
          <p:nvPr>
            <p:ph type="title"/>
          </p:nvPr>
        </p:nvSpPr>
        <p:spPr>
          <a:xfrm>
            <a:off x="609600" y="228600"/>
            <a:ext cx="10972800" cy="1219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Dearborn Trip 2023</a:t>
            </a:r>
            <a:endParaRPr/>
          </a:p>
        </p:txBody>
      </p:sp>
      <p:pic>
        <p:nvPicPr>
          <p:cNvPr id="148" name="Google Shape;148;g2959d792ac9_0_25"/>
          <p:cNvPicPr preferRelativeResize="0"/>
          <p:nvPr/>
        </p:nvPicPr>
        <p:blipFill rotWithShape="1">
          <a:blip r:embed="rId3">
            <a:alphaModFix/>
          </a:blip>
          <a:srcRect t="1874"/>
          <a:stretch/>
        </p:blipFill>
        <p:spPr>
          <a:xfrm>
            <a:off x="0" y="1564550"/>
            <a:ext cx="3816532" cy="4533901"/>
          </a:xfrm>
          <a:prstGeom prst="rect">
            <a:avLst/>
          </a:prstGeom>
          <a:noFill/>
          <a:ln>
            <a:noFill/>
          </a:ln>
        </p:spPr>
      </p:pic>
      <p:pic>
        <p:nvPicPr>
          <p:cNvPr id="149" name="Google Shape;149;g2959d792ac9_0_25"/>
          <p:cNvPicPr preferRelativeResize="0"/>
          <p:nvPr/>
        </p:nvPicPr>
        <p:blipFill>
          <a:blip r:embed="rId4">
            <a:alphaModFix/>
          </a:blip>
          <a:stretch>
            <a:fillRect/>
          </a:stretch>
        </p:blipFill>
        <p:spPr>
          <a:xfrm>
            <a:off x="8791575" y="1564550"/>
            <a:ext cx="3400424" cy="4533898"/>
          </a:xfrm>
          <a:prstGeom prst="rect">
            <a:avLst/>
          </a:prstGeom>
          <a:noFill/>
          <a:ln>
            <a:noFill/>
          </a:ln>
        </p:spPr>
      </p:pic>
      <p:pic>
        <p:nvPicPr>
          <p:cNvPr id="150" name="Google Shape;150;g2959d792ac9_0_25"/>
          <p:cNvPicPr preferRelativeResize="0"/>
          <p:nvPr/>
        </p:nvPicPr>
        <p:blipFill rotWithShape="1">
          <a:blip r:embed="rId5">
            <a:alphaModFix/>
          </a:blip>
          <a:srcRect r="21266"/>
          <a:stretch/>
        </p:blipFill>
        <p:spPr>
          <a:xfrm>
            <a:off x="3926225" y="1564550"/>
            <a:ext cx="4759337" cy="4533900"/>
          </a:xfrm>
          <a:prstGeom prst="rect">
            <a:avLst/>
          </a:prstGeom>
          <a:noFill/>
          <a:ln>
            <a:noFill/>
          </a:ln>
        </p:spPr>
      </p:pic>
      <p:sp>
        <p:nvSpPr>
          <p:cNvPr id="151" name="Google Shape;151;g2959d792ac9_0_25"/>
          <p:cNvSpPr/>
          <p:nvPr/>
        </p:nvSpPr>
        <p:spPr>
          <a:xfrm>
            <a:off x="4504350" y="3913250"/>
            <a:ext cx="135300" cy="172200"/>
          </a:xfrm>
          <a:prstGeom prst="ellipse">
            <a:avLst/>
          </a:prstGeom>
          <a:solidFill>
            <a:srgbClr val="583D2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959d792ac9_0_33"/>
          <p:cNvSpPr txBox="1">
            <a:spLocks noGrp="1"/>
          </p:cNvSpPr>
          <p:nvPr>
            <p:ph type="title"/>
          </p:nvPr>
        </p:nvSpPr>
        <p:spPr>
          <a:xfrm>
            <a:off x="609600" y="228600"/>
            <a:ext cx="10972800" cy="1219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Dearborn Trip 2023</a:t>
            </a:r>
            <a:endParaRPr/>
          </a:p>
        </p:txBody>
      </p:sp>
      <p:pic>
        <p:nvPicPr>
          <p:cNvPr id="157" name="Google Shape;157;g2959d792ac9_0_33"/>
          <p:cNvPicPr preferRelativeResize="0"/>
          <p:nvPr/>
        </p:nvPicPr>
        <p:blipFill rotWithShape="1">
          <a:blip r:embed="rId3">
            <a:alphaModFix/>
          </a:blip>
          <a:srcRect l="11773" r="21215"/>
          <a:stretch/>
        </p:blipFill>
        <p:spPr>
          <a:xfrm>
            <a:off x="8160775" y="1561800"/>
            <a:ext cx="4031227" cy="4512077"/>
          </a:xfrm>
          <a:prstGeom prst="rect">
            <a:avLst/>
          </a:prstGeom>
          <a:noFill/>
          <a:ln>
            <a:noFill/>
          </a:ln>
        </p:spPr>
      </p:pic>
      <p:pic>
        <p:nvPicPr>
          <p:cNvPr id="158" name="Google Shape;158;g2959d792ac9_0_33"/>
          <p:cNvPicPr preferRelativeResize="0"/>
          <p:nvPr/>
        </p:nvPicPr>
        <p:blipFill rotWithShape="1">
          <a:blip r:embed="rId4">
            <a:alphaModFix/>
          </a:blip>
          <a:srcRect l="17534" r="8571"/>
          <a:stretch/>
        </p:blipFill>
        <p:spPr>
          <a:xfrm>
            <a:off x="0" y="1561800"/>
            <a:ext cx="4445348" cy="4512077"/>
          </a:xfrm>
          <a:prstGeom prst="rect">
            <a:avLst/>
          </a:prstGeom>
          <a:noFill/>
          <a:ln>
            <a:noFill/>
          </a:ln>
        </p:spPr>
      </p:pic>
      <p:grpSp>
        <p:nvGrpSpPr>
          <p:cNvPr id="159" name="Google Shape;159;g2959d792ac9_0_33"/>
          <p:cNvGrpSpPr/>
          <p:nvPr/>
        </p:nvGrpSpPr>
        <p:grpSpPr>
          <a:xfrm>
            <a:off x="4572000" y="1561800"/>
            <a:ext cx="3476287" cy="4512077"/>
            <a:chOff x="4572000" y="1561800"/>
            <a:chExt cx="3476287" cy="4512077"/>
          </a:xfrm>
        </p:grpSpPr>
        <p:pic>
          <p:nvPicPr>
            <p:cNvPr id="160" name="Google Shape;160;g2959d792ac9_0_33"/>
            <p:cNvPicPr preferRelativeResize="0"/>
            <p:nvPr/>
          </p:nvPicPr>
          <p:blipFill rotWithShape="1">
            <a:blip r:embed="rId5">
              <a:alphaModFix/>
            </a:blip>
            <a:srcRect l="3127" t="21531" r="16273"/>
            <a:stretch/>
          </p:blipFill>
          <p:spPr>
            <a:xfrm>
              <a:off x="4572000" y="1561800"/>
              <a:ext cx="3476287" cy="4512077"/>
            </a:xfrm>
            <a:prstGeom prst="rect">
              <a:avLst/>
            </a:prstGeom>
            <a:noFill/>
            <a:ln>
              <a:noFill/>
            </a:ln>
          </p:spPr>
        </p:pic>
        <p:sp>
          <p:nvSpPr>
            <p:cNvPr id="161" name="Google Shape;161;g2959d792ac9_0_33"/>
            <p:cNvSpPr/>
            <p:nvPr/>
          </p:nvSpPr>
          <p:spPr>
            <a:xfrm>
              <a:off x="5670750" y="2254050"/>
              <a:ext cx="135300" cy="172200"/>
            </a:xfrm>
            <a:prstGeom prst="ellipse">
              <a:avLst/>
            </a:prstGeom>
            <a:solidFill>
              <a:srgbClr val="A77A5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2959d792ac9_0_59"/>
          <p:cNvSpPr txBox="1">
            <a:spLocks noGrp="1"/>
          </p:cNvSpPr>
          <p:nvPr>
            <p:ph type="title"/>
          </p:nvPr>
        </p:nvSpPr>
        <p:spPr>
          <a:xfrm>
            <a:off x="609600" y="228600"/>
            <a:ext cx="10972800" cy="1219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Dearborn Trip 2023</a:t>
            </a:r>
            <a:endParaRPr/>
          </a:p>
        </p:txBody>
      </p:sp>
      <p:grpSp>
        <p:nvGrpSpPr>
          <p:cNvPr id="167" name="Google Shape;167;g2959d792ac9_0_59"/>
          <p:cNvGrpSpPr/>
          <p:nvPr/>
        </p:nvGrpSpPr>
        <p:grpSpPr>
          <a:xfrm>
            <a:off x="6304950" y="1557850"/>
            <a:ext cx="2875924" cy="4521776"/>
            <a:chOff x="6304950" y="1557850"/>
            <a:chExt cx="2875924" cy="4521776"/>
          </a:xfrm>
        </p:grpSpPr>
        <p:pic>
          <p:nvPicPr>
            <p:cNvPr id="168" name="Google Shape;168;g2959d792ac9_0_59"/>
            <p:cNvPicPr preferRelativeResize="0"/>
            <p:nvPr/>
          </p:nvPicPr>
          <p:blipFill rotWithShape="1">
            <a:blip r:embed="rId3">
              <a:alphaModFix/>
            </a:blip>
            <a:srcRect l="12320" r="2883"/>
            <a:stretch/>
          </p:blipFill>
          <p:spPr>
            <a:xfrm>
              <a:off x="6304950" y="1557850"/>
              <a:ext cx="2875924" cy="4521776"/>
            </a:xfrm>
            <a:prstGeom prst="rect">
              <a:avLst/>
            </a:prstGeom>
            <a:noFill/>
            <a:ln>
              <a:noFill/>
            </a:ln>
          </p:spPr>
        </p:pic>
        <p:sp>
          <p:nvSpPr>
            <p:cNvPr id="169" name="Google Shape;169;g2959d792ac9_0_59"/>
            <p:cNvSpPr/>
            <p:nvPr/>
          </p:nvSpPr>
          <p:spPr>
            <a:xfrm>
              <a:off x="7312750" y="3035600"/>
              <a:ext cx="233400" cy="295200"/>
            </a:xfrm>
            <a:prstGeom prst="ellipse">
              <a:avLst/>
            </a:prstGeom>
            <a:solidFill>
              <a:srgbClr val="C896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endParaRPr>
            </a:p>
          </p:txBody>
        </p:sp>
      </p:grpSp>
      <p:pic>
        <p:nvPicPr>
          <p:cNvPr id="170" name="Google Shape;170;g2959d792ac9_0_59"/>
          <p:cNvPicPr preferRelativeResize="0"/>
          <p:nvPr/>
        </p:nvPicPr>
        <p:blipFill rotWithShape="1">
          <a:blip r:embed="rId4">
            <a:alphaModFix/>
          </a:blip>
          <a:srcRect b="5455"/>
          <a:stretch/>
        </p:blipFill>
        <p:spPr>
          <a:xfrm>
            <a:off x="0" y="1557850"/>
            <a:ext cx="3134024" cy="1976387"/>
          </a:xfrm>
          <a:prstGeom prst="rect">
            <a:avLst/>
          </a:prstGeom>
          <a:noFill/>
          <a:ln>
            <a:noFill/>
          </a:ln>
        </p:spPr>
      </p:pic>
      <p:pic>
        <p:nvPicPr>
          <p:cNvPr id="171" name="Google Shape;171;g2959d792ac9_0_59"/>
          <p:cNvPicPr preferRelativeResize="0"/>
          <p:nvPr/>
        </p:nvPicPr>
        <p:blipFill rotWithShape="1">
          <a:blip r:embed="rId5">
            <a:alphaModFix/>
          </a:blip>
          <a:srcRect l="17580" t="2799"/>
          <a:stretch/>
        </p:blipFill>
        <p:spPr>
          <a:xfrm>
            <a:off x="9316075" y="1557850"/>
            <a:ext cx="2875925" cy="4521776"/>
          </a:xfrm>
          <a:prstGeom prst="rect">
            <a:avLst/>
          </a:prstGeom>
          <a:noFill/>
          <a:ln>
            <a:noFill/>
          </a:ln>
        </p:spPr>
      </p:pic>
      <p:pic>
        <p:nvPicPr>
          <p:cNvPr id="172" name="Google Shape;172;g2959d792ac9_0_59"/>
          <p:cNvPicPr preferRelativeResize="0"/>
          <p:nvPr/>
        </p:nvPicPr>
        <p:blipFill rotWithShape="1">
          <a:blip r:embed="rId6">
            <a:alphaModFix/>
          </a:blip>
          <a:srcRect t="18208" b="23092"/>
          <a:stretch/>
        </p:blipFill>
        <p:spPr>
          <a:xfrm>
            <a:off x="0" y="3626625"/>
            <a:ext cx="3134024" cy="2453002"/>
          </a:xfrm>
          <a:prstGeom prst="rect">
            <a:avLst/>
          </a:prstGeom>
          <a:noFill/>
          <a:ln>
            <a:noFill/>
          </a:ln>
        </p:spPr>
      </p:pic>
      <p:pic>
        <p:nvPicPr>
          <p:cNvPr id="173" name="Google Shape;173;g2959d792ac9_0_59"/>
          <p:cNvPicPr preferRelativeResize="0"/>
          <p:nvPr/>
        </p:nvPicPr>
        <p:blipFill rotWithShape="1">
          <a:blip r:embed="rId7">
            <a:alphaModFix/>
          </a:blip>
          <a:srcRect l="15325" t="2380" b="-2380"/>
          <a:stretch/>
        </p:blipFill>
        <p:spPr>
          <a:xfrm>
            <a:off x="3247424" y="1557850"/>
            <a:ext cx="2941375" cy="463182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959d792ac9_1_50"/>
          <p:cNvSpPr/>
          <p:nvPr/>
        </p:nvSpPr>
        <p:spPr>
          <a:xfrm>
            <a:off x="642750" y="405575"/>
            <a:ext cx="10939800" cy="5297100"/>
          </a:xfrm>
          <a:prstGeom prst="rect">
            <a:avLst/>
          </a:prstGeom>
          <a:solidFill>
            <a:srgbClr val="E968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96847"/>
              </a:solidFill>
            </a:endParaRPr>
          </a:p>
        </p:txBody>
      </p:sp>
      <p:sp>
        <p:nvSpPr>
          <p:cNvPr id="179" name="Google Shape;179;g2959d792ac9_1_50"/>
          <p:cNvSpPr txBox="1"/>
          <p:nvPr/>
        </p:nvSpPr>
        <p:spPr>
          <a:xfrm>
            <a:off x="1001650" y="743975"/>
            <a:ext cx="9976200" cy="462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b="1">
                <a:solidFill>
                  <a:srgbClr val="FFFFFF"/>
                </a:solidFill>
              </a:rPr>
              <a:t>After this I looked, and there was a vast multitude from every nation, tribe, people, and language, which no one could number, standing before the throne and before the Lamb. They were robed in white with palm branches in their hands. And they cried out in a loud voice: “Salvation belongs to our God, who is seated on the throne, and to the Lamb!” </a:t>
            </a:r>
            <a:endParaRPr sz="3000" b="1">
              <a:solidFill>
                <a:srgbClr val="FFFFFF"/>
              </a:solidFill>
            </a:endParaRPr>
          </a:p>
          <a:p>
            <a:pPr marL="0" lvl="0" indent="0" algn="l" rtl="0">
              <a:lnSpc>
                <a:spcPct val="115000"/>
              </a:lnSpc>
              <a:spcBef>
                <a:spcPts val="2000"/>
              </a:spcBef>
              <a:spcAft>
                <a:spcPts val="2000"/>
              </a:spcAft>
              <a:buNone/>
            </a:pPr>
            <a:r>
              <a:rPr lang="en-US" sz="3000">
                <a:solidFill>
                  <a:srgbClr val="FFFFFF"/>
                </a:solidFill>
              </a:rPr>
              <a:t>-</a:t>
            </a:r>
            <a:r>
              <a:rPr lang="en-US" sz="3000">
                <a:solidFill>
                  <a:srgbClr val="FFFFFF"/>
                </a:solidFill>
                <a:uFill>
                  <a:noFill/>
                </a:uFill>
                <a:hlinkClick r:id="rId3">
                  <a:extLst>
                    <a:ext uri="{A12FA001-AC4F-418D-AE19-62706E023703}">
                      <ahyp:hlinkClr xmlns:ahyp="http://schemas.microsoft.com/office/drawing/2018/hyperlinkcolor" val="tx"/>
                    </a:ext>
                  </a:extLst>
                </a:hlinkClick>
              </a:rPr>
              <a:t>Revelation 7:9–10</a:t>
            </a:r>
            <a:endParaRPr sz="30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291420cd2ff_0_0"/>
          <p:cNvSpPr txBox="1">
            <a:spLocks noGrp="1"/>
          </p:cNvSpPr>
          <p:nvPr>
            <p:ph type="title"/>
          </p:nvPr>
        </p:nvSpPr>
        <p:spPr>
          <a:xfrm>
            <a:off x="609600" y="228600"/>
            <a:ext cx="10972800" cy="1219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Questions for reflection and response:</a:t>
            </a:r>
            <a:endParaRPr/>
          </a:p>
        </p:txBody>
      </p:sp>
      <p:sp>
        <p:nvSpPr>
          <p:cNvPr id="185" name="Google Shape;185;g291420cd2ff_0_0"/>
          <p:cNvSpPr txBox="1">
            <a:spLocks noGrp="1"/>
          </p:cNvSpPr>
          <p:nvPr>
            <p:ph type="body" idx="1"/>
          </p:nvPr>
        </p:nvSpPr>
        <p:spPr>
          <a:xfrm>
            <a:off x="609600" y="1828800"/>
            <a:ext cx="10972800" cy="4343400"/>
          </a:xfrm>
          <a:prstGeom prst="rect">
            <a:avLst/>
          </a:prstGeom>
        </p:spPr>
        <p:txBody>
          <a:bodyPr spcFirstLastPara="1" wrap="square" lIns="91425" tIns="45700" rIns="91425" bIns="45700" anchor="t" anchorCtr="0">
            <a:noAutofit/>
          </a:bodyPr>
          <a:lstStyle/>
          <a:p>
            <a:pPr marL="457200" lvl="0" indent="-419100" algn="l" rtl="0">
              <a:lnSpc>
                <a:spcPct val="100000"/>
              </a:lnSpc>
              <a:spcBef>
                <a:spcPts val="0"/>
              </a:spcBef>
              <a:spcAft>
                <a:spcPts val="0"/>
              </a:spcAft>
              <a:buClr>
                <a:srgbClr val="073763"/>
              </a:buClr>
              <a:buSzPts val="3000"/>
              <a:buAutoNum type="arabicPeriod"/>
            </a:pPr>
            <a:r>
              <a:rPr lang="en-US" sz="3000" b="1">
                <a:solidFill>
                  <a:srgbClr val="073763"/>
                </a:solidFill>
              </a:rPr>
              <a:t>What can I do today to move from spiritual consumer to missional co-laborer?</a:t>
            </a:r>
            <a:br>
              <a:rPr lang="en-US" sz="3000" b="1">
                <a:solidFill>
                  <a:srgbClr val="073763"/>
                </a:solidFill>
              </a:rPr>
            </a:br>
            <a:endParaRPr sz="3000" b="1">
              <a:solidFill>
                <a:srgbClr val="073763"/>
              </a:solidFill>
            </a:endParaRPr>
          </a:p>
          <a:p>
            <a:pPr marL="0" lvl="0" indent="0" algn="l" rtl="0">
              <a:lnSpc>
                <a:spcPct val="100000"/>
              </a:lnSpc>
              <a:spcBef>
                <a:spcPts val="1700"/>
              </a:spcBef>
              <a:spcAft>
                <a:spcPts val="1700"/>
              </a:spcAft>
              <a:buNone/>
            </a:pPr>
            <a:endParaRPr sz="3000" b="1">
              <a:solidFill>
                <a:srgbClr val="07376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959d792ac9_0_10"/>
          <p:cNvSpPr txBox="1">
            <a:spLocks noGrp="1"/>
          </p:cNvSpPr>
          <p:nvPr>
            <p:ph type="title"/>
          </p:nvPr>
        </p:nvSpPr>
        <p:spPr>
          <a:xfrm>
            <a:off x="609600" y="228600"/>
            <a:ext cx="10972800" cy="1219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Questions for reflection and response:</a:t>
            </a:r>
            <a:endParaRPr/>
          </a:p>
        </p:txBody>
      </p:sp>
      <p:sp>
        <p:nvSpPr>
          <p:cNvPr id="191" name="Google Shape;191;g2959d792ac9_0_10"/>
          <p:cNvSpPr txBox="1">
            <a:spLocks noGrp="1"/>
          </p:cNvSpPr>
          <p:nvPr>
            <p:ph type="body" idx="1"/>
          </p:nvPr>
        </p:nvSpPr>
        <p:spPr>
          <a:xfrm>
            <a:off x="609600" y="1828800"/>
            <a:ext cx="10972800" cy="4343400"/>
          </a:xfrm>
          <a:prstGeom prst="rect">
            <a:avLst/>
          </a:prstGeom>
        </p:spPr>
        <p:txBody>
          <a:bodyPr spcFirstLastPara="1" wrap="square" lIns="91425" tIns="45700" rIns="91425" bIns="45700" anchor="t" anchorCtr="0">
            <a:noAutofit/>
          </a:bodyPr>
          <a:lstStyle/>
          <a:p>
            <a:pPr marL="457200" lvl="0" indent="-419100" algn="l" rtl="0">
              <a:lnSpc>
                <a:spcPct val="100000"/>
              </a:lnSpc>
              <a:spcBef>
                <a:spcPts val="0"/>
              </a:spcBef>
              <a:spcAft>
                <a:spcPts val="0"/>
              </a:spcAft>
              <a:buClr>
                <a:srgbClr val="073763"/>
              </a:buClr>
              <a:buSzPts val="3000"/>
              <a:buAutoNum type="arabicPeriod"/>
            </a:pPr>
            <a:r>
              <a:rPr lang="en-US" sz="3000" b="1">
                <a:solidFill>
                  <a:srgbClr val="073763"/>
                </a:solidFill>
              </a:rPr>
              <a:t>What can I do today to move from spiritual consumer to missional co-laborer?</a:t>
            </a:r>
            <a:br>
              <a:rPr lang="en-US" sz="3000" b="1">
                <a:solidFill>
                  <a:srgbClr val="073763"/>
                </a:solidFill>
              </a:rPr>
            </a:br>
            <a:endParaRPr sz="3000" b="1">
              <a:solidFill>
                <a:srgbClr val="073763"/>
              </a:solidFill>
            </a:endParaRPr>
          </a:p>
          <a:p>
            <a:pPr marL="457200" lvl="0" indent="-419100" algn="l" rtl="0">
              <a:lnSpc>
                <a:spcPct val="100000"/>
              </a:lnSpc>
              <a:spcBef>
                <a:spcPts val="0"/>
              </a:spcBef>
              <a:spcAft>
                <a:spcPts val="0"/>
              </a:spcAft>
              <a:buClr>
                <a:srgbClr val="073763"/>
              </a:buClr>
              <a:buSzPts val="3000"/>
              <a:buAutoNum type="arabicPeriod"/>
            </a:pPr>
            <a:r>
              <a:rPr lang="en-US" sz="3000" b="1">
                <a:solidFill>
                  <a:srgbClr val="073763"/>
                </a:solidFill>
              </a:rPr>
              <a:t>What in my life or heart might I need to set aside or surrender in order to do this?</a:t>
            </a:r>
            <a:br>
              <a:rPr lang="en-US" sz="3000" b="1">
                <a:solidFill>
                  <a:srgbClr val="073763"/>
                </a:solidFill>
              </a:rPr>
            </a:br>
            <a:endParaRPr sz="3000" b="1">
              <a:solidFill>
                <a:srgbClr val="073763"/>
              </a:solidFill>
            </a:endParaRPr>
          </a:p>
          <a:p>
            <a:pPr marL="457200" lvl="0" indent="0" algn="l" rtl="0">
              <a:lnSpc>
                <a:spcPct val="100000"/>
              </a:lnSpc>
              <a:spcBef>
                <a:spcPts val="1700"/>
              </a:spcBef>
              <a:spcAft>
                <a:spcPts val="1700"/>
              </a:spcAft>
              <a:buNone/>
            </a:pPr>
            <a:endParaRPr sz="3000" b="1">
              <a:solidFill>
                <a:srgbClr val="07376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959d792ac9_0_15"/>
          <p:cNvSpPr txBox="1">
            <a:spLocks noGrp="1"/>
          </p:cNvSpPr>
          <p:nvPr>
            <p:ph type="title"/>
          </p:nvPr>
        </p:nvSpPr>
        <p:spPr>
          <a:xfrm>
            <a:off x="609600" y="228600"/>
            <a:ext cx="10972800" cy="1219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Questions for reflection and response:</a:t>
            </a:r>
            <a:endParaRPr/>
          </a:p>
        </p:txBody>
      </p:sp>
      <p:sp>
        <p:nvSpPr>
          <p:cNvPr id="197" name="Google Shape;197;g2959d792ac9_0_15"/>
          <p:cNvSpPr txBox="1">
            <a:spLocks noGrp="1"/>
          </p:cNvSpPr>
          <p:nvPr>
            <p:ph type="body" idx="1"/>
          </p:nvPr>
        </p:nvSpPr>
        <p:spPr>
          <a:xfrm>
            <a:off x="609600" y="1828800"/>
            <a:ext cx="10972800" cy="4343400"/>
          </a:xfrm>
          <a:prstGeom prst="rect">
            <a:avLst/>
          </a:prstGeom>
        </p:spPr>
        <p:txBody>
          <a:bodyPr spcFirstLastPara="1" wrap="square" lIns="91425" tIns="45700" rIns="91425" bIns="45700" anchor="t" anchorCtr="0">
            <a:noAutofit/>
          </a:bodyPr>
          <a:lstStyle/>
          <a:p>
            <a:pPr marL="457200" lvl="0" indent="-419100" algn="l" rtl="0">
              <a:lnSpc>
                <a:spcPct val="100000"/>
              </a:lnSpc>
              <a:spcBef>
                <a:spcPts val="0"/>
              </a:spcBef>
              <a:spcAft>
                <a:spcPts val="0"/>
              </a:spcAft>
              <a:buClr>
                <a:srgbClr val="073763"/>
              </a:buClr>
              <a:buSzPts val="3000"/>
              <a:buAutoNum type="arabicPeriod"/>
            </a:pPr>
            <a:r>
              <a:rPr lang="en-US" sz="3000" b="1">
                <a:solidFill>
                  <a:srgbClr val="073763"/>
                </a:solidFill>
              </a:rPr>
              <a:t>What can I do today to move from spiritual consumer to missional co-laborer?</a:t>
            </a:r>
            <a:br>
              <a:rPr lang="en-US" sz="3000" b="1">
                <a:solidFill>
                  <a:srgbClr val="073763"/>
                </a:solidFill>
              </a:rPr>
            </a:br>
            <a:endParaRPr sz="3000" b="1">
              <a:solidFill>
                <a:srgbClr val="073763"/>
              </a:solidFill>
            </a:endParaRPr>
          </a:p>
          <a:p>
            <a:pPr marL="457200" lvl="0" indent="-419100" algn="l" rtl="0">
              <a:lnSpc>
                <a:spcPct val="100000"/>
              </a:lnSpc>
              <a:spcBef>
                <a:spcPts val="0"/>
              </a:spcBef>
              <a:spcAft>
                <a:spcPts val="0"/>
              </a:spcAft>
              <a:buClr>
                <a:srgbClr val="073763"/>
              </a:buClr>
              <a:buSzPts val="3000"/>
              <a:buAutoNum type="arabicPeriod"/>
            </a:pPr>
            <a:r>
              <a:rPr lang="en-US" sz="3000" b="1">
                <a:solidFill>
                  <a:srgbClr val="073763"/>
                </a:solidFill>
              </a:rPr>
              <a:t>What in my life or heart might I need to set aside or surrender in order to do this?</a:t>
            </a:r>
            <a:br>
              <a:rPr lang="en-US" sz="3000" b="1">
                <a:solidFill>
                  <a:srgbClr val="073763"/>
                </a:solidFill>
              </a:rPr>
            </a:br>
            <a:endParaRPr sz="3000" b="1">
              <a:solidFill>
                <a:srgbClr val="073763"/>
              </a:solidFill>
            </a:endParaRPr>
          </a:p>
          <a:p>
            <a:pPr marL="457200" lvl="0" indent="-419100" algn="l" rtl="0">
              <a:lnSpc>
                <a:spcPct val="100000"/>
              </a:lnSpc>
              <a:spcBef>
                <a:spcPts val="0"/>
              </a:spcBef>
              <a:spcAft>
                <a:spcPts val="0"/>
              </a:spcAft>
              <a:buClr>
                <a:srgbClr val="073763"/>
              </a:buClr>
              <a:buSzPts val="3000"/>
              <a:buAutoNum type="arabicPeriod"/>
            </a:pPr>
            <a:r>
              <a:rPr lang="en-US" sz="3000" b="1">
                <a:solidFill>
                  <a:srgbClr val="073763"/>
                </a:solidFill>
              </a:rPr>
              <a:t>Which neighbor do I want to start praying for and pursuing opportunity for relationship with?</a:t>
            </a:r>
            <a:endParaRPr sz="3000" b="1">
              <a:solidFill>
                <a:srgbClr val="07376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map of the world with colorful paint&#10;&#10;Description automatically generated">
            <a:extLst>
              <a:ext uri="{FF2B5EF4-FFF2-40B4-BE49-F238E27FC236}">
                <a16:creationId xmlns:a16="http://schemas.microsoft.com/office/drawing/2014/main" id="{C360A387-E8BB-3505-9943-E1DEC190580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41485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2"/>
        <p:cNvGrpSpPr/>
        <p:nvPr/>
      </p:nvGrpSpPr>
      <p:grpSpPr>
        <a:xfrm>
          <a:off x="0" y="0"/>
          <a:ext cx="0" cy="0"/>
          <a:chOff x="0" y="0"/>
          <a:chExt cx="0" cy="0"/>
        </a:xfrm>
      </p:grpSpPr>
      <p:sp>
        <p:nvSpPr>
          <p:cNvPr id="83" name="Google Shape;83;g2959d792ac9_1_17"/>
          <p:cNvSpPr/>
          <p:nvPr/>
        </p:nvSpPr>
        <p:spPr>
          <a:xfrm>
            <a:off x="642750" y="405575"/>
            <a:ext cx="10939800" cy="1042200"/>
          </a:xfrm>
          <a:prstGeom prst="rect">
            <a:avLst/>
          </a:prstGeom>
          <a:solidFill>
            <a:srgbClr val="E9684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96847"/>
              </a:solidFill>
            </a:endParaRPr>
          </a:p>
        </p:txBody>
      </p:sp>
      <p:sp>
        <p:nvSpPr>
          <p:cNvPr id="84" name="Google Shape;84;g2959d792ac9_1_17"/>
          <p:cNvSpPr/>
          <p:nvPr/>
        </p:nvSpPr>
        <p:spPr>
          <a:xfrm>
            <a:off x="642750" y="1743438"/>
            <a:ext cx="10939800" cy="2421300"/>
          </a:xfrm>
          <a:prstGeom prst="rect">
            <a:avLst/>
          </a:prstGeom>
          <a:solidFill>
            <a:srgbClr val="E9684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96847"/>
              </a:solidFill>
            </a:endParaRPr>
          </a:p>
        </p:txBody>
      </p:sp>
      <p:sp>
        <p:nvSpPr>
          <p:cNvPr id="85" name="Google Shape;85;g2959d792ac9_1_17"/>
          <p:cNvSpPr/>
          <p:nvPr/>
        </p:nvSpPr>
        <p:spPr>
          <a:xfrm>
            <a:off x="642750" y="4460400"/>
            <a:ext cx="10939800" cy="1521300"/>
          </a:xfrm>
          <a:prstGeom prst="rect">
            <a:avLst/>
          </a:prstGeom>
          <a:solidFill>
            <a:srgbClr val="E96847"/>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96847"/>
              </a:solidFill>
            </a:endParaRPr>
          </a:p>
        </p:txBody>
      </p:sp>
      <p:sp>
        <p:nvSpPr>
          <p:cNvPr id="86" name="Google Shape;86;g2959d792ac9_1_17"/>
          <p:cNvSpPr txBox="1"/>
          <p:nvPr/>
        </p:nvSpPr>
        <p:spPr>
          <a:xfrm>
            <a:off x="913150" y="606725"/>
            <a:ext cx="10357200" cy="521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000" b="1">
                <a:solidFill>
                  <a:schemeClr val="lt1"/>
                </a:solidFill>
              </a:rPr>
              <a:t>Technology has turned neighbors into strangers.</a:t>
            </a:r>
            <a:endParaRPr sz="3000" b="1">
              <a:solidFill>
                <a:schemeClr val="lt1"/>
              </a:solidFill>
            </a:endParaRPr>
          </a:p>
          <a:p>
            <a:pPr marL="0" lvl="0" indent="0" algn="l" rtl="0">
              <a:lnSpc>
                <a:spcPct val="115000"/>
              </a:lnSpc>
              <a:spcBef>
                <a:spcPts val="0"/>
              </a:spcBef>
              <a:spcAft>
                <a:spcPts val="0"/>
              </a:spcAft>
              <a:buNone/>
            </a:pPr>
            <a:endParaRPr sz="3900">
              <a:solidFill>
                <a:schemeClr val="lt1"/>
              </a:solidFill>
            </a:endParaRPr>
          </a:p>
          <a:p>
            <a:pPr marL="0" lvl="0" indent="0" algn="l" rtl="0">
              <a:lnSpc>
                <a:spcPct val="115000"/>
              </a:lnSpc>
              <a:spcBef>
                <a:spcPts val="0"/>
              </a:spcBef>
              <a:spcAft>
                <a:spcPts val="0"/>
              </a:spcAft>
              <a:buNone/>
            </a:pPr>
            <a:r>
              <a:rPr lang="en-US" sz="3000" b="1">
                <a:solidFill>
                  <a:schemeClr val="lt1"/>
                </a:solidFill>
              </a:rPr>
              <a:t>As a people commissioned by God to “go therefore and make disciples of all nations” (</a:t>
            </a:r>
            <a:r>
              <a:rPr lang="en-US" sz="3000" b="1">
                <a:solidFill>
                  <a:schemeClr val="lt1"/>
                </a:solidFill>
                <a:uFill>
                  <a:noFill/>
                </a:uFill>
                <a:hlinkClick r:id="rId3">
                  <a:extLst>
                    <a:ext uri="{A12FA001-AC4F-418D-AE19-62706E023703}">
                      <ahyp:hlinkClr xmlns:ahyp="http://schemas.microsoft.com/office/drawing/2018/hyperlinkcolor" val="tx"/>
                    </a:ext>
                  </a:extLst>
                </a:hlinkClick>
              </a:rPr>
              <a:t>Matthew 28:19</a:t>
            </a:r>
            <a:r>
              <a:rPr lang="en-US" sz="3000" b="1">
                <a:solidFill>
                  <a:schemeClr val="lt1"/>
                </a:solidFill>
              </a:rPr>
              <a:t>), </a:t>
            </a:r>
            <a:endParaRPr sz="3000" b="1">
              <a:solidFill>
                <a:schemeClr val="lt1"/>
              </a:solidFill>
            </a:endParaRPr>
          </a:p>
          <a:p>
            <a:pPr marL="0" lvl="0" indent="0" algn="l" rtl="0">
              <a:lnSpc>
                <a:spcPct val="115000"/>
              </a:lnSpc>
              <a:spcBef>
                <a:spcPts val="0"/>
              </a:spcBef>
              <a:spcAft>
                <a:spcPts val="0"/>
              </a:spcAft>
              <a:buNone/>
            </a:pPr>
            <a:r>
              <a:rPr lang="en-US" sz="3000" b="1">
                <a:solidFill>
                  <a:schemeClr val="lt1"/>
                </a:solidFill>
              </a:rPr>
              <a:t>trends toward isolation and away from real, face-to-face friendship should trouble us.</a:t>
            </a:r>
            <a:endParaRPr sz="3000" b="1">
              <a:solidFill>
                <a:schemeClr val="lt1"/>
              </a:solidFill>
            </a:endParaRPr>
          </a:p>
          <a:p>
            <a:pPr marL="0" lvl="0" indent="0" algn="l" rtl="0">
              <a:lnSpc>
                <a:spcPct val="115000"/>
              </a:lnSpc>
              <a:spcBef>
                <a:spcPts val="0"/>
              </a:spcBef>
              <a:spcAft>
                <a:spcPts val="0"/>
              </a:spcAft>
              <a:buNone/>
            </a:pPr>
            <a:endParaRPr sz="3900" b="1">
              <a:solidFill>
                <a:schemeClr val="lt1"/>
              </a:solidFill>
            </a:endParaRPr>
          </a:p>
          <a:p>
            <a:pPr marL="0" lvl="0" indent="0" algn="l" rtl="0">
              <a:lnSpc>
                <a:spcPct val="115000"/>
              </a:lnSpc>
              <a:spcBef>
                <a:spcPts val="0"/>
              </a:spcBef>
              <a:spcAft>
                <a:spcPts val="0"/>
              </a:spcAft>
              <a:buNone/>
            </a:pPr>
            <a:r>
              <a:rPr lang="en-US" sz="3000" b="1">
                <a:solidFill>
                  <a:schemeClr val="lt1"/>
                </a:solidFill>
              </a:rPr>
              <a:t>Relationships are the highways for loving the lost, sharing the good news, and making disciples. </a:t>
            </a:r>
            <a:endParaRPr sz="3000" b="1">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2959d792ac9_1_11"/>
          <p:cNvSpPr txBox="1">
            <a:spLocks noGrp="1"/>
          </p:cNvSpPr>
          <p:nvPr>
            <p:ph type="title"/>
          </p:nvPr>
        </p:nvSpPr>
        <p:spPr>
          <a:xfrm>
            <a:off x="609600" y="228600"/>
            <a:ext cx="10972800" cy="1219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rgbClr val="000000"/>
              </a:buClr>
              <a:buSzPts val="1100"/>
              <a:buFont typeface="Arial"/>
              <a:buNone/>
            </a:pPr>
            <a:r>
              <a:rPr lang="en-US"/>
              <a:t>John 20: 19-22 – A sent people</a:t>
            </a:r>
            <a:endParaRPr/>
          </a:p>
        </p:txBody>
      </p:sp>
      <p:sp>
        <p:nvSpPr>
          <p:cNvPr id="92" name="Google Shape;92;g2959d792ac9_1_11"/>
          <p:cNvSpPr txBox="1">
            <a:spLocks noGrp="1"/>
          </p:cNvSpPr>
          <p:nvPr>
            <p:ph type="body" idx="1"/>
          </p:nvPr>
        </p:nvSpPr>
        <p:spPr>
          <a:xfrm>
            <a:off x="609600" y="1638300"/>
            <a:ext cx="10972800" cy="43434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3000">
                <a:solidFill>
                  <a:srgbClr val="073763"/>
                </a:solidFill>
                <a:highlight>
                  <a:srgbClr val="FFFFFF"/>
                </a:highlight>
              </a:rPr>
              <a:t>On the evening of that first day of the week, when the disciples were together, with the doors locked for fear of the Jewish leaders, Jesus came and stood among them and said, “Peace be with you!” After he said this, he showed them his hands and side. The disciples were overjoyed when they saw the Lord.</a:t>
            </a:r>
            <a:endParaRPr sz="3000">
              <a:solidFill>
                <a:srgbClr val="073763"/>
              </a:solidFill>
              <a:highlight>
                <a:srgbClr val="FFFFFF"/>
              </a:highlight>
            </a:endParaRPr>
          </a:p>
          <a:p>
            <a:pPr marL="0" lvl="0" indent="0" algn="l" rtl="0">
              <a:lnSpc>
                <a:spcPct val="115000"/>
              </a:lnSpc>
              <a:spcBef>
                <a:spcPts val="1200"/>
              </a:spcBef>
              <a:spcAft>
                <a:spcPts val="0"/>
              </a:spcAft>
              <a:buNone/>
            </a:pPr>
            <a:r>
              <a:rPr lang="en-US" sz="3000">
                <a:solidFill>
                  <a:srgbClr val="073763"/>
                </a:solidFill>
                <a:highlight>
                  <a:srgbClr val="FFFFFF"/>
                </a:highlight>
              </a:rPr>
              <a:t>AGAIN Jesus said, “Peace be with you! As the Father has sent me, I am sending you.” And with that he breathed on them and said, “Receive the Holy Spirit.”</a:t>
            </a:r>
            <a:endParaRPr sz="3000">
              <a:solidFill>
                <a:srgbClr val="073763"/>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endParaRPr sz="1200">
              <a:solidFill>
                <a:srgbClr val="333333"/>
              </a:solidFill>
              <a:highlight>
                <a:srgbClr val="FFFFFF"/>
              </a:high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2959d792ac9_1_27"/>
          <p:cNvSpPr/>
          <p:nvPr/>
        </p:nvSpPr>
        <p:spPr>
          <a:xfrm>
            <a:off x="642750" y="405575"/>
            <a:ext cx="10939800" cy="5297100"/>
          </a:xfrm>
          <a:prstGeom prst="rect">
            <a:avLst/>
          </a:prstGeom>
          <a:solidFill>
            <a:srgbClr val="E96847"/>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96847"/>
              </a:solidFill>
            </a:endParaRPr>
          </a:p>
        </p:txBody>
      </p:sp>
      <p:sp>
        <p:nvSpPr>
          <p:cNvPr id="98" name="Google Shape;98;g2959d792ac9_1_27"/>
          <p:cNvSpPr txBox="1"/>
          <p:nvPr/>
        </p:nvSpPr>
        <p:spPr>
          <a:xfrm>
            <a:off x="1689900" y="662975"/>
            <a:ext cx="8812200" cy="4870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6000" b="1">
                <a:solidFill>
                  <a:srgbClr val="FFFFFF"/>
                </a:solidFill>
              </a:rPr>
              <a:t>MISSION</a:t>
            </a:r>
            <a:r>
              <a:rPr lang="en-US" sz="5500">
                <a:solidFill>
                  <a:srgbClr val="FFFFFF"/>
                </a:solidFill>
              </a:rPr>
              <a:t> </a:t>
            </a:r>
            <a:endParaRPr sz="5500">
              <a:solidFill>
                <a:srgbClr val="FFFFFF"/>
              </a:solidFill>
            </a:endParaRPr>
          </a:p>
          <a:p>
            <a:pPr marL="0" lvl="0" indent="0" algn="l" rtl="0">
              <a:lnSpc>
                <a:spcPct val="115000"/>
              </a:lnSpc>
              <a:spcBef>
                <a:spcPts val="0"/>
              </a:spcBef>
              <a:spcAft>
                <a:spcPts val="0"/>
              </a:spcAft>
              <a:buNone/>
            </a:pPr>
            <a:endParaRPr sz="2300">
              <a:solidFill>
                <a:srgbClr val="FFFFFF"/>
              </a:solidFill>
            </a:endParaRPr>
          </a:p>
          <a:p>
            <a:pPr marL="0" lvl="0" indent="0" algn="ctr" rtl="0">
              <a:lnSpc>
                <a:spcPct val="115000"/>
              </a:lnSpc>
              <a:spcBef>
                <a:spcPts val="0"/>
              </a:spcBef>
              <a:spcAft>
                <a:spcPts val="0"/>
              </a:spcAft>
              <a:buNone/>
            </a:pPr>
            <a:r>
              <a:rPr lang="en-US" sz="3000">
                <a:solidFill>
                  <a:srgbClr val="FFFFFF"/>
                </a:solidFill>
              </a:rPr>
              <a:t>Comes from the Latin word missiō meaning </a:t>
            </a:r>
            <a:endParaRPr sz="3000">
              <a:solidFill>
                <a:srgbClr val="FFFFFF"/>
              </a:solidFill>
            </a:endParaRPr>
          </a:p>
          <a:p>
            <a:pPr marL="0" lvl="0" indent="0" algn="ctr" rtl="0">
              <a:lnSpc>
                <a:spcPct val="115000"/>
              </a:lnSpc>
              <a:spcBef>
                <a:spcPts val="0"/>
              </a:spcBef>
              <a:spcAft>
                <a:spcPts val="0"/>
              </a:spcAft>
              <a:buNone/>
            </a:pPr>
            <a:r>
              <a:rPr lang="en-US" sz="3000">
                <a:solidFill>
                  <a:srgbClr val="FFFFFF"/>
                </a:solidFill>
              </a:rPr>
              <a:t>“a sending, sending away, dispatching, release”</a:t>
            </a:r>
            <a:endParaRPr sz="3000">
              <a:solidFill>
                <a:srgbClr val="FFFFFF"/>
              </a:solidFill>
            </a:endParaRPr>
          </a:p>
          <a:p>
            <a:pPr marL="0" lvl="0" indent="0" algn="l" rtl="0">
              <a:lnSpc>
                <a:spcPct val="115000"/>
              </a:lnSpc>
              <a:spcBef>
                <a:spcPts val="0"/>
              </a:spcBef>
              <a:spcAft>
                <a:spcPts val="0"/>
              </a:spcAft>
              <a:buNone/>
            </a:pPr>
            <a:endParaRPr sz="3000">
              <a:solidFill>
                <a:srgbClr val="FFFFFF"/>
              </a:solidFill>
            </a:endParaRPr>
          </a:p>
          <a:p>
            <a:pPr marL="0" lvl="0" indent="0" algn="ctr" rtl="0">
              <a:lnSpc>
                <a:spcPct val="115000"/>
              </a:lnSpc>
              <a:spcBef>
                <a:spcPts val="0"/>
              </a:spcBef>
              <a:spcAft>
                <a:spcPts val="0"/>
              </a:spcAft>
              <a:buNone/>
            </a:pPr>
            <a:r>
              <a:rPr lang="en-US" sz="3500" b="1" i="1">
                <a:solidFill>
                  <a:srgbClr val="FFFFFF"/>
                </a:solidFill>
              </a:rPr>
              <a:t>“The total redemptive purpose of God </a:t>
            </a:r>
            <a:br>
              <a:rPr lang="en-US" sz="3500" b="1" i="1">
                <a:solidFill>
                  <a:srgbClr val="FFFFFF"/>
                </a:solidFill>
              </a:rPr>
            </a:br>
            <a:r>
              <a:rPr lang="en-US" sz="3500" b="1" i="1">
                <a:solidFill>
                  <a:srgbClr val="FFFFFF"/>
                </a:solidFill>
              </a:rPr>
              <a:t>to establish his kingdom.”</a:t>
            </a:r>
            <a:endParaRPr sz="3500" b="1" i="1">
              <a:solidFill>
                <a:srgbClr val="FFFFFF"/>
              </a:solidFill>
            </a:endParaRPr>
          </a:p>
          <a:p>
            <a:pPr marL="0" lvl="0" indent="0" algn="ctr" rtl="0">
              <a:lnSpc>
                <a:spcPct val="115000"/>
              </a:lnSpc>
              <a:spcBef>
                <a:spcPts val="0"/>
              </a:spcBef>
              <a:spcAft>
                <a:spcPts val="0"/>
              </a:spcAft>
              <a:buNone/>
            </a:pPr>
            <a:r>
              <a:rPr lang="en-US" sz="2500" i="1">
                <a:solidFill>
                  <a:srgbClr val="FFFFFF"/>
                </a:solidFill>
              </a:rPr>
              <a:t>-Avery WIllis (author and missiologist)</a:t>
            </a:r>
            <a:endParaRPr sz="2500" i="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2959d792ac9_1_39"/>
          <p:cNvSpPr txBox="1">
            <a:spLocks noGrp="1"/>
          </p:cNvSpPr>
          <p:nvPr>
            <p:ph type="title"/>
          </p:nvPr>
        </p:nvSpPr>
        <p:spPr>
          <a:xfrm>
            <a:off x="609600" y="228600"/>
            <a:ext cx="10972800" cy="12192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2 Corinthians 5:20 – Ambassadors for Christ</a:t>
            </a:r>
            <a:endParaRPr/>
          </a:p>
        </p:txBody>
      </p:sp>
      <p:sp>
        <p:nvSpPr>
          <p:cNvPr id="104" name="Google Shape;104;g2959d792ac9_1_39"/>
          <p:cNvSpPr txBox="1">
            <a:spLocks noGrp="1"/>
          </p:cNvSpPr>
          <p:nvPr>
            <p:ph type="body" idx="1"/>
          </p:nvPr>
        </p:nvSpPr>
        <p:spPr>
          <a:xfrm>
            <a:off x="609600" y="1831250"/>
            <a:ext cx="10972800" cy="4150500"/>
          </a:xfrm>
          <a:prstGeom prst="rect">
            <a:avLst/>
          </a:prstGeom>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en-US" sz="3000">
                <a:solidFill>
                  <a:srgbClr val="073763"/>
                </a:solidFill>
                <a:highlight>
                  <a:srgbClr val="FFFFFF"/>
                </a:highlight>
              </a:rPr>
              <a:t>We are therefore Christ’s ambassadors, as though God were making his appeal through us. We implore you on Christ’s behalf: Be reconciled to God.</a:t>
            </a:r>
            <a:endParaRPr sz="3000">
              <a:solidFill>
                <a:srgbClr val="073763"/>
              </a:solidFill>
              <a:highlight>
                <a:srgbClr val="FFFFFF"/>
              </a:highlight>
            </a:endParaRPr>
          </a:p>
          <a:p>
            <a:pPr marL="0" lvl="0" indent="0" algn="l" rtl="0">
              <a:lnSpc>
                <a:spcPct val="115000"/>
              </a:lnSpc>
              <a:spcBef>
                <a:spcPts val="3700"/>
              </a:spcBef>
              <a:spcAft>
                <a:spcPts val="0"/>
              </a:spcAft>
              <a:buNone/>
            </a:pPr>
            <a:endParaRPr sz="1200">
              <a:solidFill>
                <a:srgbClr val="333333"/>
              </a:solidFill>
              <a:highlight>
                <a:srgbClr val="FFFFFF"/>
              </a:high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2959d792ac9_1_55"/>
          <p:cNvSpPr txBox="1">
            <a:spLocks noGrp="1"/>
          </p:cNvSpPr>
          <p:nvPr>
            <p:ph type="title"/>
          </p:nvPr>
        </p:nvSpPr>
        <p:spPr>
          <a:xfrm>
            <a:off x="544450" y="118000"/>
            <a:ext cx="11275200" cy="12192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3500">
                <a:solidFill>
                  <a:srgbClr val="FFFFFF"/>
                </a:solidFill>
              </a:rPr>
              <a:t>We can live generously because of what we have received in Christ! </a:t>
            </a:r>
            <a:endParaRPr sz="3500" b="0">
              <a:solidFill>
                <a:srgbClr val="FFFFFF"/>
              </a:solidFill>
            </a:endParaRPr>
          </a:p>
        </p:txBody>
      </p:sp>
      <p:sp>
        <p:nvSpPr>
          <p:cNvPr id="110" name="Google Shape;110;g2959d792ac9_1_55"/>
          <p:cNvSpPr txBox="1">
            <a:spLocks noGrp="1"/>
          </p:cNvSpPr>
          <p:nvPr>
            <p:ph type="body" idx="1"/>
          </p:nvPr>
        </p:nvSpPr>
        <p:spPr>
          <a:xfrm>
            <a:off x="609600" y="1831250"/>
            <a:ext cx="10972800" cy="2790000"/>
          </a:xfrm>
          <a:prstGeom prst="rect">
            <a:avLst/>
          </a:prstGeom>
        </p:spPr>
        <p:txBody>
          <a:bodyPr spcFirstLastPara="1" wrap="square" lIns="91425" tIns="45700" rIns="91425" bIns="45700" anchor="t" anchorCtr="0">
            <a:noAutofit/>
          </a:bodyPr>
          <a:lstStyle/>
          <a:p>
            <a:pPr marL="0" lvl="0" indent="0" algn="l" rtl="0">
              <a:lnSpc>
                <a:spcPct val="150000"/>
              </a:lnSpc>
              <a:spcBef>
                <a:spcPts val="0"/>
              </a:spcBef>
              <a:spcAft>
                <a:spcPts val="0"/>
              </a:spcAft>
              <a:buNone/>
            </a:pPr>
            <a:r>
              <a:rPr lang="en-US" sz="3000">
                <a:solidFill>
                  <a:srgbClr val="073763"/>
                </a:solidFill>
              </a:rPr>
              <a:t>You, my brothers and sisters, were called to be free. But do not use your freedom to indulge the flesh; rather, serve one another humbly in love. For the entire law is fulfilled in keeping this one command: “Love your neighbor as yourself.” -Galatians 5:13-14</a:t>
            </a:r>
            <a:br>
              <a:rPr lang="en-US" sz="3000">
                <a:solidFill>
                  <a:srgbClr val="073763"/>
                </a:solidFill>
              </a:rPr>
            </a:br>
            <a:endParaRPr sz="3000" b="1">
              <a:solidFill>
                <a:srgbClr val="073763"/>
              </a:solidFill>
            </a:endParaRPr>
          </a:p>
          <a:p>
            <a:pPr marL="0" lvl="0" indent="0" algn="l" rtl="0">
              <a:lnSpc>
                <a:spcPct val="150000"/>
              </a:lnSpc>
              <a:spcBef>
                <a:spcPts val="0"/>
              </a:spcBef>
              <a:spcAft>
                <a:spcPts val="0"/>
              </a:spcAft>
              <a:buNone/>
            </a:pPr>
            <a:endParaRPr sz="3000">
              <a:solidFill>
                <a:srgbClr val="073763"/>
              </a:solidFill>
              <a:highlight>
                <a:srgbClr val="FFFFFF"/>
              </a:highlight>
            </a:endParaRPr>
          </a:p>
          <a:p>
            <a:pPr marL="0" lvl="0" indent="0" algn="l" rtl="0">
              <a:lnSpc>
                <a:spcPct val="115000"/>
              </a:lnSpc>
              <a:spcBef>
                <a:spcPts val="3700"/>
              </a:spcBef>
              <a:spcAft>
                <a:spcPts val="0"/>
              </a:spcAft>
              <a:buNone/>
            </a:pPr>
            <a:endParaRPr sz="1200">
              <a:solidFill>
                <a:srgbClr val="333333"/>
              </a:solidFill>
              <a:highlight>
                <a:srgbClr val="FFFFFF"/>
              </a:highlight>
            </a:endParaRPr>
          </a:p>
        </p:txBody>
      </p:sp>
      <p:sp>
        <p:nvSpPr>
          <p:cNvPr id="111" name="Google Shape;111;g2959d792ac9_1_55"/>
          <p:cNvSpPr txBox="1"/>
          <p:nvPr/>
        </p:nvSpPr>
        <p:spPr>
          <a:xfrm>
            <a:off x="609600" y="5053850"/>
            <a:ext cx="109728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rgbClr val="073763"/>
                </a:solidFill>
                <a:highlight>
                  <a:srgbClr val="FFFFFF"/>
                </a:highlight>
              </a:rPr>
              <a:t>Freely you have received; freely give. -Matthew 10:8</a:t>
            </a:r>
            <a:endParaRPr sz="3000" b="1">
              <a:solidFill>
                <a:srgbClr val="07376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959d792ac9_1_60"/>
          <p:cNvSpPr/>
          <p:nvPr/>
        </p:nvSpPr>
        <p:spPr>
          <a:xfrm>
            <a:off x="642750" y="405575"/>
            <a:ext cx="10939800" cy="5297100"/>
          </a:xfrm>
          <a:prstGeom prst="rect">
            <a:avLst/>
          </a:prstGeom>
          <a:solidFill>
            <a:srgbClr val="E968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96847"/>
              </a:solidFill>
            </a:endParaRPr>
          </a:p>
        </p:txBody>
      </p:sp>
      <p:sp>
        <p:nvSpPr>
          <p:cNvPr id="117" name="Google Shape;117;g2959d792ac9_1_60"/>
          <p:cNvSpPr txBox="1"/>
          <p:nvPr/>
        </p:nvSpPr>
        <p:spPr>
          <a:xfrm>
            <a:off x="946350" y="606725"/>
            <a:ext cx="10250100" cy="1165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500" b="1">
                <a:solidFill>
                  <a:srgbClr val="FFFFFF"/>
                </a:solidFill>
              </a:rPr>
              <a:t>The first message to your international neighbors should be: </a:t>
            </a:r>
            <a:endParaRPr sz="2500" b="1">
              <a:solidFill>
                <a:srgbClr val="FFFFFF"/>
              </a:solidFill>
            </a:endParaRPr>
          </a:p>
          <a:p>
            <a:pPr marL="0" lvl="0" indent="0" algn="ctr" rtl="0">
              <a:lnSpc>
                <a:spcPct val="115000"/>
              </a:lnSpc>
              <a:spcBef>
                <a:spcPts val="0"/>
              </a:spcBef>
              <a:spcAft>
                <a:spcPts val="0"/>
              </a:spcAft>
              <a:buNone/>
            </a:pPr>
            <a:r>
              <a:rPr lang="en-US" sz="3500" b="1">
                <a:solidFill>
                  <a:srgbClr val="FFFFFF"/>
                </a:solidFill>
              </a:rPr>
              <a:t>“Welcome. I see you. You belong here.”</a:t>
            </a:r>
            <a:r>
              <a:rPr lang="en-US" sz="3500">
                <a:solidFill>
                  <a:srgbClr val="FFFFFF"/>
                </a:solidFill>
              </a:rPr>
              <a:t> </a:t>
            </a:r>
            <a:endParaRPr sz="2500" i="1">
              <a:solidFill>
                <a:srgbClr val="FFFFFF"/>
              </a:solidFill>
            </a:endParaRPr>
          </a:p>
        </p:txBody>
      </p:sp>
      <p:sp>
        <p:nvSpPr>
          <p:cNvPr id="118" name="Google Shape;118;g2959d792ac9_1_60"/>
          <p:cNvSpPr/>
          <p:nvPr/>
        </p:nvSpPr>
        <p:spPr>
          <a:xfrm>
            <a:off x="1327350" y="1978750"/>
            <a:ext cx="3711600" cy="3415800"/>
          </a:xfrm>
          <a:prstGeom prst="rect">
            <a:avLst/>
          </a:prstGeom>
          <a:solidFill>
            <a:srgbClr val="FFFFFF"/>
          </a:solidFill>
          <a:ln w="1905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 name="Google Shape;119;g2959d792ac9_1_60"/>
          <p:cNvSpPr txBox="1"/>
          <p:nvPr/>
        </p:nvSpPr>
        <p:spPr>
          <a:xfrm>
            <a:off x="1487800" y="2123500"/>
            <a:ext cx="3612600" cy="91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200" b="1">
                <a:solidFill>
                  <a:srgbClr val="073763"/>
                </a:solidFill>
              </a:rPr>
              <a:t>Then, pursue deeper </a:t>
            </a:r>
            <a:endParaRPr sz="2200" b="1">
              <a:solidFill>
                <a:srgbClr val="073763"/>
              </a:solidFill>
            </a:endParaRPr>
          </a:p>
          <a:p>
            <a:pPr marL="0" lvl="0" indent="0" algn="l" rtl="0">
              <a:lnSpc>
                <a:spcPct val="115000"/>
              </a:lnSpc>
              <a:spcBef>
                <a:spcPts val="0"/>
              </a:spcBef>
              <a:spcAft>
                <a:spcPts val="0"/>
              </a:spcAft>
              <a:buNone/>
            </a:pPr>
            <a:r>
              <a:rPr lang="en-US" sz="2200" b="1">
                <a:solidFill>
                  <a:srgbClr val="073763"/>
                </a:solidFill>
              </a:rPr>
              <a:t>relationship through:</a:t>
            </a:r>
            <a:endParaRPr sz="2700" i="1">
              <a:solidFill>
                <a:srgbClr val="073763"/>
              </a:solidFill>
            </a:endParaRPr>
          </a:p>
        </p:txBody>
      </p:sp>
      <p:sp>
        <p:nvSpPr>
          <p:cNvPr id="120" name="Google Shape;120;g2959d792ac9_1_60"/>
          <p:cNvSpPr txBox="1"/>
          <p:nvPr/>
        </p:nvSpPr>
        <p:spPr>
          <a:xfrm>
            <a:off x="1585350" y="3036100"/>
            <a:ext cx="3195600" cy="22935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rgbClr val="E96847"/>
              </a:buClr>
              <a:buSzPts val="2200"/>
              <a:buChar char="●"/>
            </a:pPr>
            <a:r>
              <a:rPr lang="en-US" sz="2200" b="1">
                <a:solidFill>
                  <a:srgbClr val="E96847"/>
                </a:solidFill>
              </a:rPr>
              <a:t>intentionality</a:t>
            </a:r>
            <a:endParaRPr sz="2200" b="1">
              <a:solidFill>
                <a:srgbClr val="E96847"/>
              </a:solidFill>
            </a:endParaRPr>
          </a:p>
          <a:p>
            <a:pPr marL="457200" lvl="0" indent="0" algn="l" rtl="0">
              <a:lnSpc>
                <a:spcPct val="115000"/>
              </a:lnSpc>
              <a:spcBef>
                <a:spcPts val="0"/>
              </a:spcBef>
              <a:spcAft>
                <a:spcPts val="0"/>
              </a:spcAft>
              <a:buNone/>
            </a:pPr>
            <a:endParaRPr sz="300" b="1">
              <a:solidFill>
                <a:srgbClr val="E96847"/>
              </a:solidFill>
            </a:endParaRPr>
          </a:p>
          <a:p>
            <a:pPr marL="457200" lvl="0" indent="-368300" algn="l" rtl="0">
              <a:lnSpc>
                <a:spcPct val="115000"/>
              </a:lnSpc>
              <a:spcBef>
                <a:spcPts val="0"/>
              </a:spcBef>
              <a:spcAft>
                <a:spcPts val="0"/>
              </a:spcAft>
              <a:buClr>
                <a:srgbClr val="E96847"/>
              </a:buClr>
              <a:buSzPts val="2200"/>
              <a:buChar char="●"/>
            </a:pPr>
            <a:r>
              <a:rPr lang="en-US" sz="2200" b="1">
                <a:solidFill>
                  <a:srgbClr val="E96847"/>
                </a:solidFill>
              </a:rPr>
              <a:t>generosity</a:t>
            </a:r>
            <a:endParaRPr sz="2200" b="1">
              <a:solidFill>
                <a:srgbClr val="E96847"/>
              </a:solidFill>
            </a:endParaRPr>
          </a:p>
          <a:p>
            <a:pPr marL="457200" lvl="0" indent="0" algn="l" rtl="0">
              <a:lnSpc>
                <a:spcPct val="115000"/>
              </a:lnSpc>
              <a:spcBef>
                <a:spcPts val="0"/>
              </a:spcBef>
              <a:spcAft>
                <a:spcPts val="0"/>
              </a:spcAft>
              <a:buNone/>
            </a:pPr>
            <a:endParaRPr sz="300" b="1">
              <a:solidFill>
                <a:srgbClr val="E96847"/>
              </a:solidFill>
            </a:endParaRPr>
          </a:p>
          <a:p>
            <a:pPr marL="457200" lvl="0" indent="-368300" algn="l" rtl="0">
              <a:lnSpc>
                <a:spcPct val="115000"/>
              </a:lnSpc>
              <a:spcBef>
                <a:spcPts val="0"/>
              </a:spcBef>
              <a:spcAft>
                <a:spcPts val="0"/>
              </a:spcAft>
              <a:buClr>
                <a:srgbClr val="E96847"/>
              </a:buClr>
              <a:buSzPts val="2200"/>
              <a:buChar char="●"/>
            </a:pPr>
            <a:r>
              <a:rPr lang="en-US" sz="2200" b="1">
                <a:solidFill>
                  <a:srgbClr val="E96847"/>
                </a:solidFill>
              </a:rPr>
              <a:t>persistence </a:t>
            </a:r>
            <a:endParaRPr sz="2200" b="1">
              <a:solidFill>
                <a:srgbClr val="E96847"/>
              </a:solidFill>
            </a:endParaRPr>
          </a:p>
          <a:p>
            <a:pPr marL="457200" lvl="0" indent="0" algn="l" rtl="0">
              <a:lnSpc>
                <a:spcPct val="115000"/>
              </a:lnSpc>
              <a:spcBef>
                <a:spcPts val="0"/>
              </a:spcBef>
              <a:spcAft>
                <a:spcPts val="0"/>
              </a:spcAft>
              <a:buNone/>
            </a:pPr>
            <a:endParaRPr sz="300" b="1">
              <a:solidFill>
                <a:srgbClr val="E96847"/>
              </a:solidFill>
            </a:endParaRPr>
          </a:p>
          <a:p>
            <a:pPr marL="457200" lvl="0" indent="-368300" algn="l" rtl="0">
              <a:lnSpc>
                <a:spcPct val="115000"/>
              </a:lnSpc>
              <a:spcBef>
                <a:spcPts val="0"/>
              </a:spcBef>
              <a:spcAft>
                <a:spcPts val="0"/>
              </a:spcAft>
              <a:buClr>
                <a:srgbClr val="E96847"/>
              </a:buClr>
              <a:buSzPts val="2200"/>
              <a:buChar char="●"/>
            </a:pPr>
            <a:r>
              <a:rPr lang="en-US" sz="2200" b="1">
                <a:solidFill>
                  <a:srgbClr val="E96847"/>
                </a:solidFill>
              </a:rPr>
              <a:t>consistency</a:t>
            </a:r>
            <a:endParaRPr sz="2200" b="1">
              <a:solidFill>
                <a:srgbClr val="E96847"/>
              </a:solidFill>
            </a:endParaRPr>
          </a:p>
          <a:p>
            <a:pPr marL="457200" lvl="0" indent="0" algn="l" rtl="0">
              <a:lnSpc>
                <a:spcPct val="115000"/>
              </a:lnSpc>
              <a:spcBef>
                <a:spcPts val="0"/>
              </a:spcBef>
              <a:spcAft>
                <a:spcPts val="0"/>
              </a:spcAft>
              <a:buNone/>
            </a:pPr>
            <a:endParaRPr sz="300" b="1">
              <a:solidFill>
                <a:srgbClr val="E96847"/>
              </a:solidFill>
            </a:endParaRPr>
          </a:p>
          <a:p>
            <a:pPr marL="457200" lvl="0" indent="-368300" algn="l" rtl="0">
              <a:lnSpc>
                <a:spcPct val="115000"/>
              </a:lnSpc>
              <a:spcBef>
                <a:spcPts val="0"/>
              </a:spcBef>
              <a:spcAft>
                <a:spcPts val="0"/>
              </a:spcAft>
              <a:buClr>
                <a:srgbClr val="E96847"/>
              </a:buClr>
              <a:buSzPts val="2200"/>
              <a:buChar char="●"/>
            </a:pPr>
            <a:r>
              <a:rPr lang="en-US" sz="2200" b="1">
                <a:solidFill>
                  <a:srgbClr val="E96847"/>
                </a:solidFill>
              </a:rPr>
              <a:t>humility</a:t>
            </a:r>
            <a:endParaRPr sz="2200" b="1">
              <a:solidFill>
                <a:srgbClr val="E96847"/>
              </a:solidFill>
            </a:endParaRPr>
          </a:p>
        </p:txBody>
      </p:sp>
      <p:sp>
        <p:nvSpPr>
          <p:cNvPr id="121" name="Google Shape;121;g2959d792ac9_1_60"/>
          <p:cNvSpPr/>
          <p:nvPr/>
        </p:nvSpPr>
        <p:spPr>
          <a:xfrm>
            <a:off x="5449525" y="1978750"/>
            <a:ext cx="5341500" cy="3415800"/>
          </a:xfrm>
          <a:prstGeom prst="rect">
            <a:avLst/>
          </a:prstGeom>
          <a:solidFill>
            <a:srgbClr val="FFFFFF"/>
          </a:solidFill>
          <a:ln w="1905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2" name="Google Shape;122;g2959d792ac9_1_60"/>
          <p:cNvSpPr txBox="1"/>
          <p:nvPr/>
        </p:nvSpPr>
        <p:spPr>
          <a:xfrm>
            <a:off x="5631625" y="2123500"/>
            <a:ext cx="5011800" cy="316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200" b="1">
                <a:solidFill>
                  <a:srgbClr val="E96847"/>
                </a:solidFill>
              </a:rPr>
              <a:t>Examine your perspective and priorities:</a:t>
            </a:r>
            <a:endParaRPr sz="2200" b="1">
              <a:solidFill>
                <a:srgbClr val="040C28"/>
              </a:solidFill>
            </a:endParaRPr>
          </a:p>
          <a:p>
            <a:pPr marL="0" lvl="0" indent="0" algn="l" rtl="0">
              <a:lnSpc>
                <a:spcPct val="115000"/>
              </a:lnSpc>
              <a:spcBef>
                <a:spcPts val="0"/>
              </a:spcBef>
              <a:spcAft>
                <a:spcPts val="0"/>
              </a:spcAft>
              <a:buNone/>
            </a:pPr>
            <a:endParaRPr sz="1700" b="1">
              <a:solidFill>
                <a:srgbClr val="073763"/>
              </a:solidFill>
            </a:endParaRPr>
          </a:p>
          <a:p>
            <a:pPr marL="0" lvl="0" indent="0" algn="l" rtl="0">
              <a:lnSpc>
                <a:spcPct val="115000"/>
              </a:lnSpc>
              <a:spcBef>
                <a:spcPts val="0"/>
              </a:spcBef>
              <a:spcAft>
                <a:spcPts val="0"/>
              </a:spcAft>
              <a:buNone/>
            </a:pPr>
            <a:r>
              <a:rPr lang="en-US" sz="2200" b="1">
                <a:solidFill>
                  <a:srgbClr val="073763"/>
                </a:solidFill>
              </a:rPr>
              <a:t>How can you take steps towards them, possibly sacrificing your own ideals and comforts, rather than expecting them to conform in all ways to your culture and norms?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959d792ac9_0_0"/>
          <p:cNvSpPr/>
          <p:nvPr/>
        </p:nvSpPr>
        <p:spPr>
          <a:xfrm>
            <a:off x="1331050" y="2936525"/>
            <a:ext cx="4645800" cy="2125800"/>
          </a:xfrm>
          <a:prstGeom prst="rect">
            <a:avLst/>
          </a:prstGeom>
          <a:solidFill>
            <a:schemeClr val="lt1"/>
          </a:solidFill>
          <a:ln w="1905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128" name="Google Shape;128;g2959d792ac9_0_0"/>
          <p:cNvSpPr txBox="1">
            <a:spLocks noGrp="1"/>
          </p:cNvSpPr>
          <p:nvPr>
            <p:ph type="subTitle" idx="1"/>
          </p:nvPr>
        </p:nvSpPr>
        <p:spPr>
          <a:xfrm>
            <a:off x="1330975" y="3124988"/>
            <a:ext cx="4645800" cy="1937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b="1">
                <a:solidFill>
                  <a:srgbClr val="073763"/>
                </a:solidFill>
              </a:rPr>
              <a:t>International:</a:t>
            </a:r>
            <a:endParaRPr b="1">
              <a:solidFill>
                <a:srgbClr val="073763"/>
              </a:solidFill>
            </a:endParaRPr>
          </a:p>
          <a:p>
            <a:pPr marL="0" lvl="0" indent="0" algn="ctr" rtl="0">
              <a:lnSpc>
                <a:spcPct val="90000"/>
              </a:lnSpc>
              <a:spcBef>
                <a:spcPts val="0"/>
              </a:spcBef>
              <a:spcAft>
                <a:spcPts val="0"/>
              </a:spcAft>
              <a:buNone/>
            </a:pPr>
            <a:endParaRPr b="1">
              <a:solidFill>
                <a:srgbClr val="E96847"/>
              </a:solidFill>
            </a:endParaRPr>
          </a:p>
          <a:p>
            <a:pPr marL="0" lvl="0" indent="0" algn="ctr" rtl="0">
              <a:lnSpc>
                <a:spcPct val="90000"/>
              </a:lnSpc>
              <a:spcBef>
                <a:spcPts val="0"/>
              </a:spcBef>
              <a:spcAft>
                <a:spcPts val="0"/>
              </a:spcAft>
              <a:buNone/>
            </a:pPr>
            <a:r>
              <a:rPr lang="en-US" b="1">
                <a:solidFill>
                  <a:srgbClr val="E96847"/>
                </a:solidFill>
              </a:rPr>
              <a:t>Bogotá, Colombia - June 2024</a:t>
            </a:r>
            <a:endParaRPr b="1">
              <a:solidFill>
                <a:srgbClr val="E96847"/>
              </a:solidFill>
            </a:endParaRPr>
          </a:p>
          <a:p>
            <a:pPr marL="0" lvl="0" indent="0" algn="ctr" rtl="0">
              <a:lnSpc>
                <a:spcPct val="90000"/>
              </a:lnSpc>
              <a:spcBef>
                <a:spcPts val="0"/>
              </a:spcBef>
              <a:spcAft>
                <a:spcPts val="0"/>
              </a:spcAft>
              <a:buNone/>
            </a:pPr>
            <a:endParaRPr b="1">
              <a:solidFill>
                <a:srgbClr val="E96847"/>
              </a:solidFill>
            </a:endParaRPr>
          </a:p>
          <a:p>
            <a:pPr marL="0" lvl="0" indent="0" algn="ctr" rtl="0">
              <a:lnSpc>
                <a:spcPct val="90000"/>
              </a:lnSpc>
              <a:spcBef>
                <a:spcPts val="0"/>
              </a:spcBef>
              <a:spcAft>
                <a:spcPts val="0"/>
              </a:spcAft>
              <a:buNone/>
            </a:pPr>
            <a:r>
              <a:rPr lang="en-US" b="1">
                <a:solidFill>
                  <a:srgbClr val="E96847"/>
                </a:solidFill>
              </a:rPr>
              <a:t>Athens, Greece - Fall 2024</a:t>
            </a:r>
            <a:endParaRPr b="1">
              <a:solidFill>
                <a:srgbClr val="E96847"/>
              </a:solidFill>
            </a:endParaRPr>
          </a:p>
        </p:txBody>
      </p:sp>
      <p:sp>
        <p:nvSpPr>
          <p:cNvPr id="129" name="Google Shape;129;g2959d792ac9_0_0"/>
          <p:cNvSpPr/>
          <p:nvPr/>
        </p:nvSpPr>
        <p:spPr>
          <a:xfrm>
            <a:off x="6215225" y="2936525"/>
            <a:ext cx="4645800" cy="2125800"/>
          </a:xfrm>
          <a:prstGeom prst="rect">
            <a:avLst/>
          </a:prstGeom>
          <a:solidFill>
            <a:schemeClr val="lt1"/>
          </a:solidFill>
          <a:ln w="19050"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0" name="Google Shape;130;g2959d792ac9_0_0"/>
          <p:cNvSpPr txBox="1">
            <a:spLocks noGrp="1"/>
          </p:cNvSpPr>
          <p:nvPr>
            <p:ph type="ctrTitle"/>
          </p:nvPr>
        </p:nvSpPr>
        <p:spPr>
          <a:xfrm>
            <a:off x="1524000" y="1527674"/>
            <a:ext cx="9144000" cy="1109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93548"/>
              <a:buFont typeface="Arial"/>
              <a:buNone/>
            </a:pPr>
            <a:r>
              <a:rPr lang="en-US" dirty="0"/>
              <a:t>Short-Term Opportunities </a:t>
            </a:r>
            <a:r>
              <a:rPr lang="en-US" sz="3100" b="0" dirty="0"/>
              <a:t>(1-2 week commitment)</a:t>
            </a:r>
            <a:endParaRPr sz="3100" b="0" dirty="0"/>
          </a:p>
        </p:txBody>
      </p:sp>
      <p:sp>
        <p:nvSpPr>
          <p:cNvPr id="131" name="Google Shape;131;g2959d792ac9_0_0"/>
          <p:cNvSpPr txBox="1">
            <a:spLocks noGrp="1"/>
          </p:cNvSpPr>
          <p:nvPr>
            <p:ph type="subTitle" idx="1"/>
          </p:nvPr>
        </p:nvSpPr>
        <p:spPr>
          <a:xfrm>
            <a:off x="6215225" y="3124950"/>
            <a:ext cx="4645800" cy="19374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None/>
            </a:pPr>
            <a:r>
              <a:rPr lang="en-US" b="1">
                <a:solidFill>
                  <a:srgbClr val="073763"/>
                </a:solidFill>
              </a:rPr>
              <a:t>United States:</a:t>
            </a:r>
            <a:endParaRPr b="1">
              <a:solidFill>
                <a:srgbClr val="073763"/>
              </a:solidFill>
            </a:endParaRPr>
          </a:p>
          <a:p>
            <a:pPr marL="0" lvl="0" indent="0" algn="ctr" rtl="0">
              <a:lnSpc>
                <a:spcPct val="90000"/>
              </a:lnSpc>
              <a:spcBef>
                <a:spcPts val="0"/>
              </a:spcBef>
              <a:spcAft>
                <a:spcPts val="0"/>
              </a:spcAft>
              <a:buNone/>
            </a:pPr>
            <a:endParaRPr b="1">
              <a:solidFill>
                <a:srgbClr val="E96847"/>
              </a:solidFill>
            </a:endParaRPr>
          </a:p>
          <a:p>
            <a:pPr marL="0" lvl="0" indent="0" algn="ctr" rtl="0">
              <a:lnSpc>
                <a:spcPct val="90000"/>
              </a:lnSpc>
              <a:spcBef>
                <a:spcPts val="0"/>
              </a:spcBef>
              <a:spcAft>
                <a:spcPts val="0"/>
              </a:spcAft>
              <a:buNone/>
            </a:pPr>
            <a:r>
              <a:rPr lang="en-US" b="1">
                <a:solidFill>
                  <a:srgbClr val="E96847"/>
                </a:solidFill>
              </a:rPr>
              <a:t>Dearborn, MI - July/Aug. 2024</a:t>
            </a:r>
            <a:endParaRPr b="1">
              <a:solidFill>
                <a:srgbClr val="E96847"/>
              </a:solidFill>
            </a:endParaRPr>
          </a:p>
          <a:p>
            <a:pPr marL="0" lvl="0" indent="0" algn="ctr" rtl="0">
              <a:lnSpc>
                <a:spcPct val="90000"/>
              </a:lnSpc>
              <a:spcBef>
                <a:spcPts val="0"/>
              </a:spcBef>
              <a:spcAft>
                <a:spcPts val="0"/>
              </a:spcAft>
              <a:buNone/>
            </a:pPr>
            <a:endParaRPr sz="1000" b="1">
              <a:solidFill>
                <a:srgbClr val="E96847"/>
              </a:solidFill>
            </a:endParaRPr>
          </a:p>
          <a:p>
            <a:pPr marL="0" lvl="0" indent="0" algn="ctr" rtl="0">
              <a:lnSpc>
                <a:spcPct val="90000"/>
              </a:lnSpc>
              <a:spcBef>
                <a:spcPts val="0"/>
              </a:spcBef>
              <a:spcAft>
                <a:spcPts val="0"/>
              </a:spcAft>
              <a:buNone/>
            </a:pPr>
            <a:r>
              <a:rPr lang="en-US">
                <a:solidFill>
                  <a:srgbClr val="073763"/>
                </a:solidFill>
              </a:rPr>
              <a:t>*Applications due March 2024</a:t>
            </a:r>
            <a:r>
              <a:rPr lang="en-US">
                <a:solidFill>
                  <a:srgbClr val="E96847"/>
                </a:solidFill>
              </a:rPr>
              <a:t> </a:t>
            </a:r>
            <a:endParaRPr>
              <a:solidFill>
                <a:srgbClr val="E96847"/>
              </a:solidFill>
            </a:endParaRPr>
          </a:p>
        </p:txBody>
      </p:sp>
      <p:sp>
        <p:nvSpPr>
          <p:cNvPr id="132" name="Google Shape;132;g2959d792ac9_0_0"/>
          <p:cNvSpPr txBox="1"/>
          <p:nvPr/>
        </p:nvSpPr>
        <p:spPr>
          <a:xfrm>
            <a:off x="1330950" y="5135650"/>
            <a:ext cx="9530100" cy="54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rgbClr val="073763"/>
                </a:solidFill>
              </a:rPr>
              <a:t>For more information and to apply: </a:t>
            </a:r>
            <a:r>
              <a:rPr lang="en-US" sz="2800" b="1" u="sng">
                <a:solidFill>
                  <a:srgbClr val="073763"/>
                </a:solidFill>
              </a:rPr>
              <a:t>bicus.org/missions</a:t>
            </a:r>
            <a:endParaRPr sz="2800" b="1" u="sng">
              <a:solidFill>
                <a:srgbClr val="07376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959d792ac9_0_40"/>
          <p:cNvSpPr txBox="1">
            <a:spLocks noGrp="1"/>
          </p:cNvSpPr>
          <p:nvPr>
            <p:ph type="title"/>
          </p:nvPr>
        </p:nvSpPr>
        <p:spPr>
          <a:xfrm>
            <a:off x="609600" y="228600"/>
            <a:ext cx="10972800" cy="1219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Dearborn Trip 2023</a:t>
            </a:r>
            <a:endParaRPr/>
          </a:p>
        </p:txBody>
      </p:sp>
      <p:grpSp>
        <p:nvGrpSpPr>
          <p:cNvPr id="138" name="Google Shape;138;g2959d792ac9_0_40"/>
          <p:cNvGrpSpPr/>
          <p:nvPr/>
        </p:nvGrpSpPr>
        <p:grpSpPr>
          <a:xfrm>
            <a:off x="0" y="1515400"/>
            <a:ext cx="12192000" cy="5342600"/>
            <a:chOff x="0" y="1515400"/>
            <a:chExt cx="12192000" cy="5342600"/>
          </a:xfrm>
        </p:grpSpPr>
        <p:pic>
          <p:nvPicPr>
            <p:cNvPr id="139" name="Google Shape;139;g2959d792ac9_0_40"/>
            <p:cNvPicPr preferRelativeResize="0"/>
            <p:nvPr/>
          </p:nvPicPr>
          <p:blipFill rotWithShape="1">
            <a:blip r:embed="rId3">
              <a:alphaModFix/>
            </a:blip>
            <a:srcRect t="34161" b="7414"/>
            <a:stretch/>
          </p:blipFill>
          <p:spPr>
            <a:xfrm>
              <a:off x="0" y="1515400"/>
              <a:ext cx="12192000" cy="5342600"/>
            </a:xfrm>
            <a:prstGeom prst="rect">
              <a:avLst/>
            </a:prstGeom>
            <a:noFill/>
            <a:ln>
              <a:noFill/>
            </a:ln>
          </p:spPr>
        </p:pic>
        <p:sp>
          <p:nvSpPr>
            <p:cNvPr id="140" name="Google Shape;140;g2959d792ac9_0_40"/>
            <p:cNvSpPr/>
            <p:nvPr/>
          </p:nvSpPr>
          <p:spPr>
            <a:xfrm>
              <a:off x="245750" y="3011125"/>
              <a:ext cx="135300" cy="245700"/>
            </a:xfrm>
            <a:prstGeom prst="ellipse">
              <a:avLst/>
            </a:prstGeom>
            <a:solidFill>
              <a:srgbClr val="C896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endParaRPr>
            </a:p>
          </p:txBody>
        </p:sp>
        <p:sp>
          <p:nvSpPr>
            <p:cNvPr id="141" name="Google Shape;141;g2959d792ac9_0_40"/>
            <p:cNvSpPr/>
            <p:nvPr/>
          </p:nvSpPr>
          <p:spPr>
            <a:xfrm>
              <a:off x="11582400" y="3593700"/>
              <a:ext cx="135300" cy="172200"/>
            </a:xfrm>
            <a:prstGeom prst="ellipse">
              <a:avLst/>
            </a:prstGeom>
            <a:solidFill>
              <a:srgbClr val="583D2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endParaRPr>
            </a:p>
          </p:txBody>
        </p:sp>
        <p:sp>
          <p:nvSpPr>
            <p:cNvPr id="142" name="Google Shape;142;g2959d792ac9_0_40"/>
            <p:cNvSpPr/>
            <p:nvPr/>
          </p:nvSpPr>
          <p:spPr>
            <a:xfrm>
              <a:off x="11447100" y="3180725"/>
              <a:ext cx="135300" cy="172200"/>
            </a:xfrm>
            <a:prstGeom prst="ellipse">
              <a:avLst/>
            </a:prstGeom>
            <a:solidFill>
              <a:srgbClr val="865F4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accent2"/>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660</Words>
  <Application>Microsoft Macintosh PowerPoint</Application>
  <PresentationFormat>Widescreen</PresentationFormat>
  <Paragraphs>64</Paragraphs>
  <Slides>17</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PowerPoint Presentation</vt:lpstr>
      <vt:lpstr>PowerPoint Presentation</vt:lpstr>
      <vt:lpstr>John 20: 19-22 – A sent people</vt:lpstr>
      <vt:lpstr>PowerPoint Presentation</vt:lpstr>
      <vt:lpstr>2 Corinthians 5:20 – Ambassadors for Christ</vt:lpstr>
      <vt:lpstr>We can live generously because of what we have received in Christ! </vt:lpstr>
      <vt:lpstr>PowerPoint Presentation</vt:lpstr>
      <vt:lpstr>Short-Term Opportunities (1-2 week commitment)</vt:lpstr>
      <vt:lpstr>Dearborn Trip 2023</vt:lpstr>
      <vt:lpstr>Dearborn Trip 2023</vt:lpstr>
      <vt:lpstr>Dearborn Trip 2023</vt:lpstr>
      <vt:lpstr>Dearborn Trip 2023</vt:lpstr>
      <vt:lpstr>PowerPoint Presentation</vt:lpstr>
      <vt:lpstr>Questions for reflection and response:</vt:lpstr>
      <vt:lpstr>Questions for reflection and response:</vt:lpstr>
      <vt:lpstr>Questions for reflection and response: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Teodori</dc:creator>
  <cp:lastModifiedBy>Flowers, David</cp:lastModifiedBy>
  <cp:revision>2</cp:revision>
  <dcterms:created xsi:type="dcterms:W3CDTF">2019-07-31T16:59:34Z</dcterms:created>
  <dcterms:modified xsi:type="dcterms:W3CDTF">2023-11-02T18:00:21Z</dcterms:modified>
</cp:coreProperties>
</file>