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3" r:id="rId4"/>
    <p:sldId id="261" r:id="rId5"/>
    <p:sldId id="260" r:id="rId6"/>
    <p:sldId id="259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2"/>
  </p:normalViewPr>
  <p:slideViewPr>
    <p:cSldViewPr snapToGrid="0">
      <p:cViewPr varScale="1">
        <p:scale>
          <a:sx n="134" d="100"/>
          <a:sy n="134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9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5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3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0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1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0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D655DFC-6405-4947-ADF6-BF23A91B9E9D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D0D08D6-ADD4-B945-8E6D-A9E7C8436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5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&#10;&#10;Description automatically generated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0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3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8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6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27654-7AD6-9965-0CF6-4022085C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0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Grantham Church - Office</cp:lastModifiedBy>
  <cp:revision>2</cp:revision>
  <dcterms:created xsi:type="dcterms:W3CDTF">2024-05-25T13:35:44Z</dcterms:created>
  <dcterms:modified xsi:type="dcterms:W3CDTF">2024-05-28T13:07:16Z</dcterms:modified>
</cp:coreProperties>
</file>