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79" r:id="rId7"/>
    <p:sldId id="260" r:id="rId8"/>
    <p:sldId id="262" r:id="rId9"/>
    <p:sldId id="265" r:id="rId10"/>
    <p:sldId id="266" r:id="rId11"/>
    <p:sldId id="263" r:id="rId12"/>
    <p:sldId id="264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80" r:id="rId22"/>
    <p:sldId id="275" r:id="rId23"/>
    <p:sldId id="276" r:id="rId24"/>
    <p:sldId id="277" r:id="rId25"/>
    <p:sldId id="27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7"/>
    <p:restoredTop sz="94630"/>
  </p:normalViewPr>
  <p:slideViewPr>
    <p:cSldViewPr snapToGrid="0">
      <p:cViewPr varScale="1">
        <p:scale>
          <a:sx n="113" d="100"/>
          <a:sy n="113" d="100"/>
        </p:scale>
        <p:origin x="7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A3D2E-9F16-2882-9CB5-9E524264DE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CC2D92-75AC-0A45-0C6A-B32561A16F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FB5597-E370-5785-05A4-F1FA77B9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6D52F-5CA8-FD4F-8F84-DD3247D5051E}" type="datetimeFigureOut">
              <a:rPr lang="en-US" smtClean="0"/>
              <a:t>2/15/25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BCBE77-AB52-DF95-7700-81BBBE26A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78792-6FC2-07C9-324B-700B60353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FC368-5AA9-CE44-9807-D30745A77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273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A3F0C-E77A-DA5E-4E98-1651B3604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8A2AD9-2D5E-36AE-846A-455360F53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4E32E9-46E6-E459-E1D9-6B809280D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6D52F-5CA8-FD4F-8F84-DD3247D5051E}" type="datetimeFigureOut">
              <a:rPr lang="en-US" smtClean="0"/>
              <a:t>2/15/25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D91944-298A-0273-C6E4-0D7953914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3D9526-83D9-8A4B-14DE-468F161EB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FC368-5AA9-CE44-9807-D30745A77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310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7EC98C-076D-9658-53A6-987E91825B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B7415D-D545-74AB-28D0-05E1D93CF8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DD0112-1105-B0ED-9C94-C687EDC3C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6D52F-5CA8-FD4F-8F84-DD3247D5051E}" type="datetimeFigureOut">
              <a:rPr lang="en-US" smtClean="0"/>
              <a:t>2/15/25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764F72-C6FF-4563-A37E-7E2767F11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AD566E-64C7-71DE-60EE-C92B65F02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FC368-5AA9-CE44-9807-D30745A77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746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94BC9-D7DF-D046-5926-312677E6D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601183-4381-A936-469F-7C83FDA44C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5FDB3E-7840-99D8-DD1C-D62F7C935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6D52F-5CA8-FD4F-8F84-DD3247D5051E}" type="datetimeFigureOut">
              <a:rPr lang="en-US" smtClean="0"/>
              <a:t>2/15/25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9A6E95-9E97-2434-ADBC-F0466E872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DB4E12-3ABC-164B-10E8-A62E650B1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FC368-5AA9-CE44-9807-D30745A77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056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B51B4-012D-60A4-A7C3-CF9099682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4FD6A4-E7B5-4B92-F776-33E1B8D858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290E6A-C9C7-2995-5BB4-E9DC87442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6D52F-5CA8-FD4F-8F84-DD3247D5051E}" type="datetimeFigureOut">
              <a:rPr lang="en-US" smtClean="0"/>
              <a:t>2/15/25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9CE200-F8BF-A43C-5585-B2C84668A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D5CD0-681C-FEFC-DC2B-16EEEAB25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FC368-5AA9-CE44-9807-D30745A77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605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F0A07-76A1-3ADD-7BD6-53B5A6538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375681-B1D6-04E7-D694-E9B57EABE0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BDBDB7-AED6-66AC-35C0-CE4D902EF8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C04205-6CE8-1DFA-5E3A-82D13C423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6D52F-5CA8-FD4F-8F84-DD3247D5051E}" type="datetimeFigureOut">
              <a:rPr lang="en-US" smtClean="0"/>
              <a:t>2/15/25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944073-AAB8-1BDE-7815-B6FB07287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BDBB8C-0855-81CD-5262-D64100CEF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FC368-5AA9-CE44-9807-D30745A77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219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117F2-9E86-820D-7634-70958846C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B6C85-4278-BE7B-0A29-2E65710B62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4924DD-CA36-10B3-C950-5BF6C7BCCF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0C24D1-1BBA-EAD7-64FD-7325289320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F34FE4-0844-9751-ED7F-3D3DB41095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43D131-2B1A-571D-0988-87E89A70B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6D52F-5CA8-FD4F-8F84-DD3247D5051E}" type="datetimeFigureOut">
              <a:rPr lang="en-US" smtClean="0"/>
              <a:t>2/15/25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340302-5A9D-0851-C21F-71B6241AE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5C48FC-3902-6092-EFB7-2227A1560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FC368-5AA9-CE44-9807-D30745A77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122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9E74E-0699-6CBE-D3DB-2FE553E2C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857464-651A-FF1A-7D9D-B673B4A1F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6D52F-5CA8-FD4F-8F84-DD3247D5051E}" type="datetimeFigureOut">
              <a:rPr lang="en-US" smtClean="0"/>
              <a:t>2/15/25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BFE62A-C6D8-AADB-CC7D-70D50BB86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256A83-6C79-A278-DC0B-0DB3F3942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FC368-5AA9-CE44-9807-D30745A77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675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4F2AE0-91D8-12BA-D236-88288C598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6D52F-5CA8-FD4F-8F84-DD3247D5051E}" type="datetimeFigureOut">
              <a:rPr lang="en-US" smtClean="0"/>
              <a:t>2/15/25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B2E8E7-E05B-2809-D5E2-E6ED22547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1BCC0A-0FEB-881D-37A7-C64402A7E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FC368-5AA9-CE44-9807-D30745A77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857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8EB5E-4365-287A-C58A-8854E4FA1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E55C3-CF6D-4AB0-05C7-E073B5455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2D7005-555A-0CEE-E1EE-B3A4100B13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3E7F46-9EFC-3B82-496D-C014BA9E5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6D52F-5CA8-FD4F-8F84-DD3247D5051E}" type="datetimeFigureOut">
              <a:rPr lang="en-US" smtClean="0"/>
              <a:t>2/15/25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F39895-0040-D3DD-B78F-F945F1ED2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07520C-8213-1331-6627-8CAF4050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FC368-5AA9-CE44-9807-D30745A77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293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498DC-2202-1DE0-0009-324FEF981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EF223-E041-7E03-FA2C-DA50B65F67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EB26CD-0C18-B344-5624-A9FD0979B9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F90E66-4CB4-6598-0C8B-B4CEF30BC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6D52F-5CA8-FD4F-8F84-DD3247D5051E}" type="datetimeFigureOut">
              <a:rPr lang="en-US" smtClean="0"/>
              <a:t>2/15/25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15DCDE-FC19-C5AD-7B50-2FCC5FC56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95F3D0-8D71-539E-916E-D909F5578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FC368-5AA9-CE44-9807-D30745A77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319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9E0663-4881-2712-DB14-AE587A9BA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778876-9016-C022-019F-608378BB34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2454F5-1415-CA5C-998C-F794B65A1B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606D52F-5CA8-FD4F-8F84-DD3247D5051E}" type="datetimeFigureOut">
              <a:rPr lang="en-US" smtClean="0"/>
              <a:t>2/15/25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88A0CF-6DC0-8797-4C36-99809021CB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F1F7D8-8E69-7FFB-2DAE-8CF7639059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48FC368-5AA9-CE44-9807-D30745A77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994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C8125-2B3F-BD80-5B9C-FC318DAB0E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3BB35B-CCBF-2CDC-2350-0B92A0C515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people holding hands&#10;&#10;Description automatically generated">
            <a:extLst>
              <a:ext uri="{FF2B5EF4-FFF2-40B4-BE49-F238E27FC236}">
                <a16:creationId xmlns:a16="http://schemas.microsoft.com/office/drawing/2014/main" id="{3CAA9803-C2C1-352A-0057-BBAA7B964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205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42D672-D63E-74B2-1160-6D1BFAB552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4309B-B5FA-D0EE-F9DA-729184D2F2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C107B9-7FE2-C507-BD46-7426C83531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F9CF77-D52A-FA94-B2B5-DE4E8CD4D9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472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468239-088A-C04A-AE36-81C69097E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40B4E-A4DA-2748-3725-9932B84807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A100F1-B03F-6B6F-4B8E-49E3C6A4F0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9AB7F7-D789-33B0-1E8A-C777638076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461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36629-8472-D4AC-D2C3-3ABE35E304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A1F35-1AE9-E0E2-1E3D-EFF2E722E7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750DA3-4A56-D2D9-811A-225871C5FE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DD8B79-7D61-C457-1E9D-660B7DEC6E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6189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F57BE2-496B-82DD-7522-84C4306B1C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3B0DE-360A-2AB1-C0AD-A318F288E1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BB054F-A341-B549-6C77-2203B2A04D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5162D3-734D-EFB1-5DFF-14EE07BA13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9488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32122D-B106-E30F-230D-E63D984009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44BF1-F055-8830-6FF7-51B40C8B1F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FA2C15-BF1E-85AA-E8AD-F3F4C4B8D5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BB6FC4-A990-5709-EB46-8769AF50CD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224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9D9E4B-129F-98FA-7CD4-581887DD2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C0B11-C09E-1498-7F64-704EEF9F83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236688-9DFF-D582-BBC3-BBC4AA24AB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02C11A-88CC-82AB-834F-DA22B88428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854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C0FC67-98BC-D470-0C4E-3A54A83E0D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4B96C-A6DF-08B5-6EB4-FE82549E8A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4E56EC-E5D0-36AC-646B-C8A9860473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007095-8CB2-6621-8520-5165CF6354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2665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DDD9C9-4F44-22ED-930E-369AA150D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8C624-B4B7-24A8-E899-E134BB7218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8F10C5-DEF2-9C09-9779-7E8FF4DCD7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6DDB6A-E738-91A0-459F-2D46B7F7A5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4458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BD482-1C5B-3416-F644-BCC3E6D5C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2CEB7-E43B-2BA9-B447-9D81B891E2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2E6C3B-0E8D-3531-0B1A-A778EAE7FD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2E2CCE-381A-F8F2-1E21-3018E95E20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9291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B50211-6E33-5669-D661-53429458D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60B44-A9F3-3AC9-7868-D8204CD784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C4D15B-0AB6-AD82-3CC5-2FB65DC379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123EAB-50AD-3D9F-418D-1AF5E0BB9A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005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E97E16-7E0F-198A-7FD1-3951899A0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90D6F-BFCD-637F-BF28-037C2B4CE4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195444-3505-38A4-8817-DCB90DD05E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CB6C2B-B270-5194-0EC7-58C6D9542D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3797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5431CD-6E69-AAFA-33F1-D8C72F7C9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3E5E4-2DA0-D84E-B13F-2602CD2351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C35FDC-DF8A-6715-CA9F-5589F1447B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865F46-29E0-1FD9-DCE6-62E7A418AA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4143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DB0A6D-857C-05C7-7607-0B4A9DCD5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DB99C-D0CB-C9D1-0BEE-4DEA906A72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0BA55B-5A80-DC2A-F636-95E0E9A748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8B2727-D8DE-3854-49BC-239E927A9E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947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905E62-1689-60E2-BB9C-E039311CF9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4235B-9A51-0888-81D9-EFB1DE06F6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B0B43E-0C2E-7DB9-E485-64C7E85559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B770B4-60A2-766B-FD77-01111C3985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1956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0235C6-3E0C-F502-B986-A383E5F87A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82325-2067-D4EC-B1F8-7ED9F4D3F0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8B5FC2-5EDC-05E5-5935-9AB10466A4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2E082D-7E04-A693-5528-79117D57D0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9029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26A75C-5AFB-8FE3-5739-836CBD6798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133EC-144B-46E3-9B32-6B90772297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349ABE-BD1E-FD4E-975B-7546A57F89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139D9C-85A0-0ECE-8C5B-68C25C602B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9636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1DB15-15AE-C97D-0CB8-1B2EFC4EB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C3426-6C1E-7F2D-0168-3FD9E128CF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2DC8B5-58CE-E2BB-1E10-8A8F994505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5298C4-1A2E-ED6C-3C68-A924CCAE20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427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06BF1-48B8-9E6A-D560-FABB1BB61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906B1-CEAE-19DC-74D8-FC57D4DE49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0653DD-722E-C209-AE88-12DD2B6B9F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F9BD7A-7BCB-CFCE-F6D6-00C55B1B17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853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E6E503-56D4-F0D4-3147-768D3ABC35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EF83D-288E-BF67-759E-BE2047D927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1E039B-9C4F-1240-A898-62DFDB6210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822A35-04A0-7BA5-1DCE-D4D7F98F75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68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6A58C1-3D6F-EAA4-3E1B-CBDF1C51EE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2F408-C1A4-1DE4-7E2C-36F37A98B5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723099-73C1-3038-33D4-E0C813F47C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1B142B-2DA9-FC9C-23EA-3225A75CDC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591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6E3689-46D9-603A-A82A-8B579085F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9DF2D-E191-7EDF-313C-DDFBC95A27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997ABB-8B73-F1AA-FE6E-7CD58BBEB3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F1D12D-41F1-C3C6-36F5-3D27D54E05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006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87B3E-4E8D-3090-ABB1-4275E306D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4A797-30B0-E5FC-537E-FE3C07836F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20EE22-A66B-89EE-F386-D756C6CBF0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605084-C35F-CF4C-E955-2E9A3A9FB4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491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6AA7B1-9A89-5A3B-B7B3-FA4ACC974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BB85C-C717-5CE1-C35D-52308F3712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24AED3-DCEA-46C8-13D2-E7275ABD2E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EC1A84-2077-98B3-2338-75F2DD714C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2003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EEB1FB-51B9-496B-F694-F71A1C5A62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C1A31-ED18-C3BA-D945-234CB554D7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7CA1CB-FFE2-E130-E54A-9640467D83A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5C5EC6-318A-700A-8CFC-B423993DF9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4311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Macintosh PowerPoint</Application>
  <PresentationFormat>Widescreen</PresentationFormat>
  <Paragraphs>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Lowther, Melissa</dc:creator>
  <cp:lastModifiedBy>Lowther, Melissa</cp:lastModifiedBy>
  <cp:revision>1</cp:revision>
  <dcterms:created xsi:type="dcterms:W3CDTF">2025-02-15T18:16:05Z</dcterms:created>
  <dcterms:modified xsi:type="dcterms:W3CDTF">2025-02-15T18:33:34Z</dcterms:modified>
</cp:coreProperties>
</file>