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9" r:id="rId4"/>
    <p:sldId id="259" r:id="rId5"/>
    <p:sldId id="260" r:id="rId6"/>
    <p:sldId id="280" r:id="rId7"/>
    <p:sldId id="258" r:id="rId8"/>
    <p:sldId id="261" r:id="rId9"/>
    <p:sldId id="262" r:id="rId10"/>
    <p:sldId id="263" r:id="rId11"/>
    <p:sldId id="264" r:id="rId12"/>
    <p:sldId id="266" r:id="rId13"/>
    <p:sldId id="281" r:id="rId14"/>
    <p:sldId id="265" r:id="rId15"/>
    <p:sldId id="282" r:id="rId16"/>
    <p:sldId id="269" r:id="rId17"/>
    <p:sldId id="283" r:id="rId18"/>
    <p:sldId id="267" r:id="rId19"/>
    <p:sldId id="270" r:id="rId20"/>
    <p:sldId id="284" r:id="rId21"/>
    <p:sldId id="268" r:id="rId22"/>
    <p:sldId id="271" r:id="rId23"/>
    <p:sldId id="272" r:id="rId24"/>
    <p:sldId id="273" r:id="rId25"/>
    <p:sldId id="285" r:id="rId26"/>
    <p:sldId id="274" r:id="rId27"/>
    <p:sldId id="275" r:id="rId28"/>
    <p:sldId id="276" r:id="rId29"/>
    <p:sldId id="27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30"/>
  </p:normalViewPr>
  <p:slideViewPr>
    <p:cSldViewPr snapToGrid="0">
      <p:cViewPr varScale="1">
        <p:scale>
          <a:sx n="113" d="100"/>
          <a:sy n="113" d="100"/>
        </p:scale>
        <p:origin x="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8D246-52F6-1349-8A83-07BAFE656EBD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88E3-8FF0-5B47-8353-655DD52C1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5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8D246-52F6-1349-8A83-07BAFE656EBD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88E3-8FF0-5B47-8353-655DD52C1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8D246-52F6-1349-8A83-07BAFE656EBD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88E3-8FF0-5B47-8353-655DD52C1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4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8D246-52F6-1349-8A83-07BAFE656EBD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88E3-8FF0-5B47-8353-655DD52C1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53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8D246-52F6-1349-8A83-07BAFE656EBD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88E3-8FF0-5B47-8353-655DD52C1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9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8D246-52F6-1349-8A83-07BAFE656EBD}" type="datetimeFigureOut">
              <a:rPr lang="en-US" smtClean="0"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88E3-8FF0-5B47-8353-655DD52C1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8D246-52F6-1349-8A83-07BAFE656EBD}" type="datetimeFigureOut">
              <a:rPr lang="en-US" smtClean="0"/>
              <a:t>3/29/25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88E3-8FF0-5B47-8353-655DD52C1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37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8D246-52F6-1349-8A83-07BAFE656EBD}" type="datetimeFigureOut">
              <a:rPr lang="en-US" smtClean="0"/>
              <a:t>3/29/25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88E3-8FF0-5B47-8353-655DD52C1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8D246-52F6-1349-8A83-07BAFE656EBD}" type="datetimeFigureOut">
              <a:rPr lang="en-US" smtClean="0"/>
              <a:t>3/29/25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88E3-8FF0-5B47-8353-655DD52C1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1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8D246-52F6-1349-8A83-07BAFE656EBD}" type="datetimeFigureOut">
              <a:rPr lang="en-US" smtClean="0"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88E3-8FF0-5B47-8353-655DD52C1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9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8D246-52F6-1349-8A83-07BAFE656EBD}" type="datetimeFigureOut">
              <a:rPr lang="en-US" smtClean="0"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88E3-8FF0-5B47-8353-655DD52C1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5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E68D246-52F6-1349-8A83-07BAFE656EBD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99BE88E3-8FF0-5B47-8353-655DD52C1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90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8D4AB-097E-7946-C1A9-8A39B30166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7B1891-51F4-594E-ECF3-2EAEB57378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5AF1915A-6053-84DC-5156-0E72A5F0C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90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FFA2C-2CCC-80AA-1002-8FB759B2E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A22F-7EA2-0C32-B605-0A62F4A119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81615-708F-93EB-87AF-550B379AAD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D8617-8EF1-CC30-BD5F-F7F7F35CA0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55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10A70-DEF4-73B0-7BDB-B3B2702B6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7843-6D8A-77AB-CC1C-A0C09DD22D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1D211-9A9B-6026-1CAE-C8C24BFFB2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8DDCE0-8622-D0D0-C133-60F02036C1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81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05715-9D36-8452-AC03-C58A1F9C3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F166-548C-E4C7-5E6F-73AE4C625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E62F2C-BA36-37A8-65DA-584A612A97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9B38A-CB81-D729-6EC8-81CF79B31A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03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DF6ED-61DC-2DC5-B0A0-5939F5E01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9FA2-E217-4BB4-5A85-1EB7225E73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CAA54-F25E-C378-21CC-3141776106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4D39D-DF71-6ECE-9A16-6281F51375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17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33666-B327-5758-9BD2-BC7886ED1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D31-C9C3-14BD-6D95-E571F58E7E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45DF3-9E3B-D7A7-B467-34777831A6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30F99-9BC1-32B3-FE47-7BD6A7FC24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55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39882-7AE2-676E-4CD6-9BEA4004F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697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FCA71-ADE9-1E25-0DB0-15B38121B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7E904-FD1F-C7F7-D5C2-F3B93D2E19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513B4-4D6A-BB79-3950-E59D235EF8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1FA2D-7C00-7134-443B-778572BA7C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30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D00A4-6D8D-5502-393C-E457B43B1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658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3DE5D-845B-D2D6-1058-8504ADBFE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3398A-5E92-ACC1-E2C2-98A4E7885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CB2C8-EBCE-58C3-BAE0-1776BCA141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88CE6-E600-44AF-1950-61195FB136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75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A1712-03E6-3CAF-347E-C16082958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5E120-9FB7-D5F7-72D1-A0C7B8CD26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B4E40-D761-B3BC-16CF-8692035071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01C33-EF1E-477A-931C-CE0F6EBF7B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37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EE5A8-28BC-EE4D-0912-7B3080C06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1C7F-D0AB-59E1-C207-BC3133F41B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9CC4D-47AC-862C-1EF4-9CF375639A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14941F-ABCC-86EC-C012-6D51D7FF4D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54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02A57-4F7D-4F1A-FDA1-16F703CE1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029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3DD48-375A-B2B2-A9C1-6CF9E782B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C5F6-309F-E9A3-38ED-1356805C6D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EE7FB-69CC-4AB3-7AD2-CFA92CFD6F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8B6F5B-C8E5-3EFE-6DB0-E43F0C0D21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51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E54F1-7AD7-5878-EFA8-267E101CE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6E33-2C30-2C61-E020-48C3810CA6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59AF2-8498-A2B0-749A-CB4B33C103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DCEC9-5923-8632-B58F-E10C1630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59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9DC5A-2BA6-ADF1-A06A-774042505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2EDD-BFF4-DF9C-8432-ECB4DE271B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F5308-1D3F-FF1B-EFA3-10C94A741F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785DF-3235-DC9A-B4A1-52A88A8BBA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71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FCE08-922B-88CA-AF9E-A65D89BB2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74B7-6744-519A-667E-E351BA6C15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9F18-A79A-C2A6-DEBC-D15A8AE66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B666D-7357-9347-21F1-031967CEF1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97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C4080-2C39-A84D-DD78-27488B99B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238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77381-F55D-662D-118A-471FB460D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B8D9-C0DA-B8AC-8A1C-CF849A1E31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0D61B-D046-2AAB-2034-DFF0EDC1C3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767EF-6D83-7493-5BA7-4EFB0C2B8A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74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6328D-7607-0EFB-8F6F-53DCFB545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442BE-580B-76F2-0106-29EF9D9CE3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3547B0-AFE9-8634-F8D9-F8760F9292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CFFA12-26D8-08DD-4C51-A3E7E0FCC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55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22E1E-252C-7E82-3FA1-F4C3605AD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DA584-FE5B-8754-4DD3-BCB12BF75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AF8081-1F8F-1F8D-7ADE-0FFCB3B776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B50E3-A1B4-1F9C-F1E4-1CED56E40C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28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9AEE4-D252-A420-3EA1-3C100D2E7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67023-6958-84EB-85A2-DF3DA10753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BC38A1-D7E4-7C74-74D5-F311306411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E8A92-592A-C0FA-FF0D-16EEC8D1A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07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0A0D0-7324-4480-A3C7-F2390C268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19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47509-4982-7301-7823-958DA20B5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93BE-4730-7107-6624-B0BB5EF263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56D91-3459-E7A8-D100-5AB68D8302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BF8B3-52A6-BD70-701C-0FC540782B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11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56AF7-7743-F4DE-8CB6-8EA5C691F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78C35-E21A-1679-8E51-4B7EFA24F9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EEB255-566C-3758-857D-FC3E3606FA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04981-41DB-6712-8059-3E26C997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92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09FE1-7A39-F7CB-1355-8A8900E5A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EF2D-8603-72C1-F0E8-CDD8DF171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A46C0-64EC-8632-1986-EA9AF2F30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0CEB0-19A9-EEFA-EF0C-FB2EC04768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00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219F2-1453-2339-58A6-6FCE0778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2230C-AA88-46AB-F187-BE034E96F2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C7DFD-AED5-2BD9-A158-534AADFE04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6EB1E-3859-9ACD-6824-3606C534ED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48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261E4-CCD1-0B5B-10E5-E5D10E918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4C756-FB97-3D6B-B84C-BD0F02F724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B14901-D0B0-50EC-E072-6CD62043C0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58DC7-23CC-60A1-0BAA-3B422894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73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52432-5697-6A94-8741-CD6B00685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13937-A3DC-3AB7-1AEB-BBB4416BF5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752A5-8679-838D-5855-A401212EEB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3F830-8E9F-78FB-D63E-DECCC11748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53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0</Words>
  <Application>Microsoft Macintosh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Lowther, Melissa</dc:creator>
  <cp:lastModifiedBy>Lowther, Melissa</cp:lastModifiedBy>
  <cp:revision>4</cp:revision>
  <dcterms:created xsi:type="dcterms:W3CDTF">2025-03-30T03:01:12Z</dcterms:created>
  <dcterms:modified xsi:type="dcterms:W3CDTF">2025-03-30T03:14:56Z</dcterms:modified>
</cp:coreProperties>
</file>