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336" r:id="rId5"/>
    <p:sldId id="274" r:id="rId6"/>
    <p:sldId id="312" r:id="rId7"/>
    <p:sldId id="315" r:id="rId8"/>
    <p:sldId id="314" r:id="rId9"/>
    <p:sldId id="313" r:id="rId10"/>
    <p:sldId id="318" r:id="rId11"/>
    <p:sldId id="316" r:id="rId12"/>
    <p:sldId id="319" r:id="rId13"/>
    <p:sldId id="321" r:id="rId14"/>
    <p:sldId id="320" r:id="rId15"/>
    <p:sldId id="322" r:id="rId16"/>
    <p:sldId id="324" r:id="rId17"/>
    <p:sldId id="323" r:id="rId18"/>
    <p:sldId id="326" r:id="rId19"/>
    <p:sldId id="327" r:id="rId20"/>
    <p:sldId id="333" r:id="rId21"/>
    <p:sldId id="334" r:id="rId22"/>
    <p:sldId id="335" r:id="rId23"/>
    <p:sldId id="331" r:id="rId24"/>
    <p:sldId id="3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607" autoAdjust="0"/>
  </p:normalViewPr>
  <p:slideViewPr>
    <p:cSldViewPr snapToGrid="0">
      <p:cViewPr varScale="1">
        <p:scale>
          <a:sx n="90" d="100"/>
          <a:sy n="90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4/4/24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4/4/24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4/4/24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4/4/24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4/4/24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 descr="A group of people walking with a flag&#10;&#10;Description automatically generated">
            <a:extLst>
              <a:ext uri="{FF2B5EF4-FFF2-40B4-BE49-F238E27FC236}">
                <a16:creationId xmlns:a16="http://schemas.microsoft.com/office/drawing/2014/main" id="{69A35B07-C139-C9C3-DFF9-7FEE92B9C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8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A153-D1DC-1D79-BC85-44D9390C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occupation and checkpoints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062B06-7523-0294-E2C5-89A2224DB9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581025" y="2309818"/>
            <a:ext cx="5194300" cy="346867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C54E94-B27C-80C3-D54F-8C1CF60F8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6675" y="2309818"/>
            <a:ext cx="5194300" cy="3468676"/>
          </a:xfrm>
        </p:spPr>
      </p:pic>
    </p:spTree>
    <p:extLst>
      <p:ext uri="{BB962C8B-B14F-4D97-AF65-F5344CB8AC3E}">
        <p14:creationId xmlns:p14="http://schemas.microsoft.com/office/powerpoint/2010/main" val="248748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A153-D1DC-1D79-BC85-44D9390C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Settlements and home demolition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062B06-7523-0294-E2C5-89A2224DB9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329267" y="1862667"/>
            <a:ext cx="3454400" cy="486833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C54E94-B27C-80C3-D54F-8C1CF60F8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416675" y="2309818"/>
            <a:ext cx="5194300" cy="3468676"/>
          </a:xfrm>
        </p:spPr>
      </p:pic>
    </p:spTree>
    <p:extLst>
      <p:ext uri="{BB962C8B-B14F-4D97-AF65-F5344CB8AC3E}">
        <p14:creationId xmlns:p14="http://schemas.microsoft.com/office/powerpoint/2010/main" val="266278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A153-D1DC-1D79-BC85-44D9390C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Destruction of trees and livelihoods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062B06-7523-0294-E2C5-89A2224DB9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711200" y="2309816"/>
            <a:ext cx="5194300" cy="346867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C54E94-B27C-80C3-D54F-8C1CF60F8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416675" y="2309818"/>
            <a:ext cx="5194300" cy="3468676"/>
          </a:xfrm>
        </p:spPr>
      </p:pic>
    </p:spTree>
    <p:extLst>
      <p:ext uri="{BB962C8B-B14F-4D97-AF65-F5344CB8AC3E}">
        <p14:creationId xmlns:p14="http://schemas.microsoft.com/office/powerpoint/2010/main" val="340708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D5F8-EFF5-9061-57D3-500A673E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Kairos Palestine (2009)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800" dirty="0"/>
              <a:t>“We Palestinian Christians declare that the military occupation of our land is a sin against God and humanity … any theology that legitimizes the occupation is far from Christian teachings because true Christian theology is a theology of love and solidarity with the oppressed, a call to justice and equality among peoples.” </a:t>
            </a:r>
          </a:p>
        </p:txBody>
      </p:sp>
    </p:spTree>
    <p:extLst>
      <p:ext uri="{BB962C8B-B14F-4D97-AF65-F5344CB8AC3E}">
        <p14:creationId xmlns:p14="http://schemas.microsoft.com/office/powerpoint/2010/main" val="11193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D5F8-EFF5-9061-57D3-500A673E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have pets?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Our theology – what we believe about God – has life-and-death implications for others.</a:t>
            </a:r>
          </a:p>
        </p:txBody>
      </p:sp>
    </p:spTree>
    <p:extLst>
      <p:ext uri="{BB962C8B-B14F-4D97-AF65-F5344CB8AC3E}">
        <p14:creationId xmlns:p14="http://schemas.microsoft.com/office/powerpoint/2010/main" val="367350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D5F8-EFF5-9061-57D3-500A673E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have pets?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229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Whenever our theology creates a hierarchy of human value, we are skating on thin ice – or perhaps no ice at all. God does not have pets.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8965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D5F8-EFF5-9061-57D3-500A673E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have pets?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Our theology – what we believe about God – has life-and-death implications for others.</a:t>
            </a:r>
          </a:p>
        </p:txBody>
      </p:sp>
    </p:spTree>
    <p:extLst>
      <p:ext uri="{BB962C8B-B14F-4D97-AF65-F5344CB8AC3E}">
        <p14:creationId xmlns:p14="http://schemas.microsoft.com/office/powerpoint/2010/main" val="229266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94284"/>
            <a:ext cx="11029615" cy="4322592"/>
          </a:xfrm>
        </p:spPr>
        <p:txBody>
          <a:bodyPr anchor="t">
            <a:normAutofit/>
          </a:bodyPr>
          <a:lstStyle/>
          <a:p>
            <a:r>
              <a:rPr lang="en-US" sz="3600" dirty="0"/>
              <a:t>An attention-getting experience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905F48-D1BF-A9C0-7B8D-444935FC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a theology of healing and justice</a:t>
            </a:r>
          </a:p>
        </p:txBody>
      </p:sp>
    </p:spTree>
    <p:extLst>
      <p:ext uri="{BB962C8B-B14F-4D97-AF65-F5344CB8AC3E}">
        <p14:creationId xmlns:p14="http://schemas.microsoft.com/office/powerpoint/2010/main" val="252477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94284"/>
            <a:ext cx="11029615" cy="4322592"/>
          </a:xfrm>
        </p:spPr>
        <p:txBody>
          <a:bodyPr anchor="t">
            <a:normAutofit/>
          </a:bodyPr>
          <a:lstStyle/>
          <a:p>
            <a:r>
              <a:rPr lang="en-US" sz="3600" dirty="0"/>
              <a:t>An attention-getting experience</a:t>
            </a:r>
          </a:p>
          <a:p>
            <a:r>
              <a:rPr lang="en-US" sz="3600" dirty="0"/>
              <a:t>God opens a door and calls us to take a step of faith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905F48-D1BF-A9C0-7B8D-444935FC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a theology of healing and justice</a:t>
            </a:r>
          </a:p>
        </p:txBody>
      </p:sp>
    </p:spTree>
    <p:extLst>
      <p:ext uri="{BB962C8B-B14F-4D97-AF65-F5344CB8AC3E}">
        <p14:creationId xmlns:p14="http://schemas.microsoft.com/office/powerpoint/2010/main" val="260576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94284"/>
            <a:ext cx="11029615" cy="4322592"/>
          </a:xfrm>
        </p:spPr>
        <p:txBody>
          <a:bodyPr anchor="t">
            <a:normAutofit/>
          </a:bodyPr>
          <a:lstStyle/>
          <a:p>
            <a:r>
              <a:rPr lang="en-US" sz="3600" dirty="0"/>
              <a:t>An attention-getting experience</a:t>
            </a:r>
          </a:p>
          <a:p>
            <a:r>
              <a:rPr lang="en-US" sz="3600" dirty="0"/>
              <a:t>God opens a door and calls us to take a step of faith</a:t>
            </a:r>
          </a:p>
          <a:p>
            <a:r>
              <a:rPr lang="en-US" sz="3600" dirty="0"/>
              <a:t>We gain new understandings of self, others, and God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905F48-D1BF-A9C0-7B8D-444935FC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a theology of healing and justice</a:t>
            </a:r>
          </a:p>
        </p:txBody>
      </p:sp>
    </p:spTree>
    <p:extLst>
      <p:ext uri="{BB962C8B-B14F-4D97-AF65-F5344CB8AC3E}">
        <p14:creationId xmlns:p14="http://schemas.microsoft.com/office/powerpoint/2010/main" val="262370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Does God have pets?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93355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When bad theology causes real harm</a:t>
            </a:r>
          </a:p>
          <a:p>
            <a:r>
              <a:rPr lang="en-US" dirty="0">
                <a:solidFill>
                  <a:schemeClr val="tx1"/>
                </a:solidFill>
              </a:rPr>
              <a:t>Acts 10:24-35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FA09-5F9F-07FE-2D29-8BD19BEB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579533"/>
            <a:ext cx="11029616" cy="550334"/>
          </a:xfrm>
        </p:spPr>
        <p:txBody>
          <a:bodyPr/>
          <a:lstStyle/>
          <a:p>
            <a:r>
              <a:rPr lang="en-US" dirty="0"/>
              <a:t>Dr. Izzeldin </a:t>
            </a:r>
            <a:r>
              <a:rPr lang="en-US"/>
              <a:t>abuelaish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586AB58-BA88-C948-AB71-F3C844E486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975" b="6975"/>
          <a:stretch/>
        </p:blipFill>
        <p:spPr>
          <a:xfrm>
            <a:off x="1769533" y="641350"/>
            <a:ext cx="7738534" cy="4938183"/>
          </a:xfrm>
        </p:spPr>
      </p:pic>
    </p:spTree>
    <p:extLst>
      <p:ext uri="{BB962C8B-B14F-4D97-AF65-F5344CB8AC3E}">
        <p14:creationId xmlns:p14="http://schemas.microsoft.com/office/powerpoint/2010/main" val="76011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A35B07-C139-C9C3-DFF9-7FEE92B9C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D5F8-EFF5-9061-57D3-500A673E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10:34-35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“I truly understand that God shows no partiality, but in every nation, anyone who fears God and does what is right is acceptable to God.”</a:t>
            </a:r>
          </a:p>
        </p:txBody>
      </p:sp>
    </p:spTree>
    <p:extLst>
      <p:ext uri="{BB962C8B-B14F-4D97-AF65-F5344CB8AC3E}">
        <p14:creationId xmlns:p14="http://schemas.microsoft.com/office/powerpoint/2010/main" val="324151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D5F8-EFF5-9061-57D3-500A673E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have pets?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Our theology – what we believe about God – has life-and-death implications for others.</a:t>
            </a:r>
          </a:p>
        </p:txBody>
      </p:sp>
    </p:spTree>
    <p:extLst>
      <p:ext uri="{BB962C8B-B14F-4D97-AF65-F5344CB8AC3E}">
        <p14:creationId xmlns:p14="http://schemas.microsoft.com/office/powerpoint/2010/main" val="99471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1600-2DC3-D0FC-0EF3-BF246A71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Gaza – January 2009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7A21F4-096F-B44F-4552-874AE86DC5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8694" y="2227263"/>
            <a:ext cx="4838962" cy="36337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A9EC53-C1A5-0E5E-05D7-D22B2C7FE6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45853" y="2227263"/>
            <a:ext cx="2735944" cy="3633787"/>
          </a:xfrm>
        </p:spPr>
      </p:pic>
    </p:spTree>
    <p:extLst>
      <p:ext uri="{BB962C8B-B14F-4D97-AF65-F5344CB8AC3E}">
        <p14:creationId xmlns:p14="http://schemas.microsoft.com/office/powerpoint/2010/main" val="98015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D5F8-EFF5-9061-57D3-500A673E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anti-</a:t>
            </a:r>
            <a:r>
              <a:rPr lang="en-US" dirty="0" err="1"/>
              <a:t>jewish</a:t>
            </a:r>
            <a:r>
              <a:rPr lang="en-US" dirty="0"/>
              <a:t> theology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dirty="0"/>
              <a:t>Across the centuries, Jews had their property confiscated; they were forcibly baptized; their children were taken and given a Christian education; their synagogues were burned (sometimes with Jews inside). It culminated with the Holocaust, resulting in the deaths of more than six million Jews. </a:t>
            </a:r>
          </a:p>
        </p:txBody>
      </p:sp>
    </p:spTree>
    <p:extLst>
      <p:ext uri="{BB962C8B-B14F-4D97-AF65-F5344CB8AC3E}">
        <p14:creationId xmlns:p14="http://schemas.microsoft.com/office/powerpoint/2010/main" val="241819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FA09-5F9F-07FE-2D29-8BD19BEB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579533"/>
            <a:ext cx="11029616" cy="550334"/>
          </a:xfrm>
        </p:spPr>
        <p:txBody>
          <a:bodyPr/>
          <a:lstStyle/>
          <a:p>
            <a:r>
              <a:rPr lang="en-US" dirty="0"/>
              <a:t>Yad Vashem – holocaust museum (Jerusalem)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586AB58-BA88-C948-AB71-F3C844E486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529" b="28529"/>
          <a:stretch>
            <a:fillRect/>
          </a:stretch>
        </p:blipFill>
        <p:spPr>
          <a:xfrm>
            <a:off x="1955799" y="641350"/>
            <a:ext cx="7958668" cy="4938183"/>
          </a:xfrm>
        </p:spPr>
      </p:pic>
    </p:spTree>
    <p:extLst>
      <p:ext uri="{BB962C8B-B14F-4D97-AF65-F5344CB8AC3E}">
        <p14:creationId xmlns:p14="http://schemas.microsoft.com/office/powerpoint/2010/main" val="326866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D5F8-EFF5-9061-57D3-500A673E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have pets?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Our theology – what we believe about God – has life-and-death implications for others.</a:t>
            </a:r>
          </a:p>
        </p:txBody>
      </p:sp>
    </p:spTree>
    <p:extLst>
      <p:ext uri="{BB962C8B-B14F-4D97-AF65-F5344CB8AC3E}">
        <p14:creationId xmlns:p14="http://schemas.microsoft.com/office/powerpoint/2010/main" val="322901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D5F8-EFF5-9061-57D3-500A673E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Christian Zionist theology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AE01-D360-6D15-EF05-E55C800C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1267"/>
            <a:ext cx="11029615" cy="4826000"/>
          </a:xfrm>
        </p:spPr>
        <p:txBody>
          <a:bodyPr>
            <a:normAutofit/>
          </a:bodyPr>
          <a:lstStyle/>
          <a:p>
            <a:r>
              <a:rPr lang="en-US" sz="2400" dirty="0"/>
              <a:t>500 Palestinian villages depopulated</a:t>
            </a:r>
          </a:p>
          <a:p>
            <a:r>
              <a:rPr lang="en-US" sz="2400" dirty="0"/>
              <a:t>7 million Palestinian refugees</a:t>
            </a:r>
          </a:p>
          <a:p>
            <a:r>
              <a:rPr lang="en-US" sz="2400" dirty="0"/>
              <a:t>Military occupation and economic siege </a:t>
            </a:r>
          </a:p>
          <a:p>
            <a:r>
              <a:rPr lang="en-US" sz="2400" dirty="0"/>
              <a:t>Land confiscation and settlements </a:t>
            </a:r>
          </a:p>
          <a:p>
            <a:r>
              <a:rPr lang="en-US" sz="2400" dirty="0"/>
              <a:t>House demolitions</a:t>
            </a:r>
          </a:p>
          <a:p>
            <a:r>
              <a:rPr lang="en-US" sz="2400" dirty="0"/>
              <a:t>Separation barrier and checkpoints</a:t>
            </a:r>
          </a:p>
          <a:p>
            <a:r>
              <a:rPr lang="en-US" sz="2400" dirty="0"/>
              <a:t>Betrayal of Palestinian Christians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45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{430013CE-0022-472F-8229-172B3C925413}tf56535239_win32</Template>
  <TotalTime>71</TotalTime>
  <Words>403</Words>
  <Application>Microsoft Macintosh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Franklin Gothic Book</vt:lpstr>
      <vt:lpstr>Franklin Gothic Demi</vt:lpstr>
      <vt:lpstr>Wingdings 2</vt:lpstr>
      <vt:lpstr>DividendVTI</vt:lpstr>
      <vt:lpstr>PowerPoint Presentation</vt:lpstr>
      <vt:lpstr>Does God have pets?</vt:lpstr>
      <vt:lpstr>Acts 10:34-35</vt:lpstr>
      <vt:lpstr>Does god have pets?</vt:lpstr>
      <vt:lpstr>Gaza – January 2009</vt:lpstr>
      <vt:lpstr>Impact of anti-jewish theology</vt:lpstr>
      <vt:lpstr>Yad Vashem – holocaust museum (Jerusalem)</vt:lpstr>
      <vt:lpstr>Does god have pets?</vt:lpstr>
      <vt:lpstr>Impact of Christian Zionist theology</vt:lpstr>
      <vt:lpstr>Military occupation and checkpoints</vt:lpstr>
      <vt:lpstr>Settlements and home demolition</vt:lpstr>
      <vt:lpstr>Destruction of trees and livelihoods</vt:lpstr>
      <vt:lpstr>Kairos Palestine (2009)</vt:lpstr>
      <vt:lpstr>Does god have pets?</vt:lpstr>
      <vt:lpstr>Does god have pets?</vt:lpstr>
      <vt:lpstr>Does god have pets?</vt:lpstr>
      <vt:lpstr>Toward a theology of healing and justice</vt:lpstr>
      <vt:lpstr>Toward a theology of healing and justice</vt:lpstr>
      <vt:lpstr>Toward a theology of healing and justice</vt:lpstr>
      <vt:lpstr>Dr. Izzeldin abuelaish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God have pets?</dc:title>
  <dc:creator>J. Daryl Byler</dc:creator>
  <cp:lastModifiedBy>Flowers, David</cp:lastModifiedBy>
  <cp:revision>5</cp:revision>
  <dcterms:created xsi:type="dcterms:W3CDTF">2024-04-04T00:42:08Z</dcterms:created>
  <dcterms:modified xsi:type="dcterms:W3CDTF">2024-04-04T12:54:41Z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