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630" r:id="rId3"/>
    <p:sldId id="628" r:id="rId4"/>
    <p:sldId id="629" r:id="rId5"/>
    <p:sldId id="613" r:id="rId6"/>
    <p:sldId id="632" r:id="rId7"/>
    <p:sldId id="633" r:id="rId8"/>
    <p:sldId id="617" r:id="rId9"/>
    <p:sldId id="5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78082"/>
  </p:normalViewPr>
  <p:slideViewPr>
    <p:cSldViewPr snapToGrid="0">
      <p:cViewPr varScale="1">
        <p:scale>
          <a:sx n="98" d="100"/>
          <a:sy n="98" d="100"/>
        </p:scale>
        <p:origin x="648" y="184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ED546-C9E9-F546-B157-6BF70D3EC28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F7AED-64B1-424E-91DB-5466CE12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5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[BRIEF INTRO]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We’re here this evening to prepare our hearts for Christmas and celebrate the coming of Jesus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the past four weeks we’ve been in the season of Advent, where we wait and look forward to the coming of Christ: his first coming (as a baby born in a stable and lying in a manger) and his second coming, when the Lord returns at some point in the future to set the world to rights and make all things new.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this year’s Advent series—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Fear Not!—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reflected on the words “Do not be afraid!” as it is one of the most oft-repeated phrases in the entire Bible. And these are the first words from the angels to Zechariah, Mary, and the shepherds in the opening of the Gospel of Luke. I believe that we need to hear these comforting words echoing down through the ages from those heavenly messengers to where we are today.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[NEXT SLIDE]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F7AED-64B1-424E-91DB-5466CE121F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76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7C17B-B790-077A-B4BD-0C4F56B12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88B780-B882-A4B9-31CD-CB791FCB6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4FAE07-DAA2-A51F-09D1-63E6D4E21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[BRIEF COMMENTS]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[NEXT SLIDE]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BDF1B-DDB1-FEB5-069D-BB3BD8199A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F7AED-64B1-424E-91DB-5466CE121F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AEDB4-C036-A273-9525-E43B37AB8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890606-73C1-AB85-343A-E9B6BB51A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F00A7B-E7FA-89A6-98C2-986151A50E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[BRIEF COMMENTS]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[NEXT SLIDE]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83A0C-5A8C-A6E8-4800-375798D1F2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F7AED-64B1-424E-91DB-5466CE121F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16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DAAE9-1639-1391-27D8-FDC8D1298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291BC3-2D29-9239-A565-31D527338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47A1CE-53EA-151C-A50B-BA502105B1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[BRIEF COMMENTS]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[NEXT SLIDE]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AA56-E568-FB3B-94EE-D870E43324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F7AED-64B1-424E-91DB-5466CE121F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84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1F583-335D-B3BC-012C-28C645D12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D727B9-DF73-728E-F4C4-845A40A63F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66539D-BA84-98D6-3F37-ED539BE6D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C6BA9-3452-735B-1793-B5402D7CFF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F7AED-64B1-424E-91DB-5466CE121F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33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CFC62-3AB2-4A4F-84E7-A5DDB9016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C026ED-57E2-00EB-2A25-6A04E920F3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566579-0EAD-38B6-5933-274E24A3E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A155C-0A17-9D92-D0A3-67010E34D6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F7AED-64B1-424E-91DB-5466CE121F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19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CBEBE-D503-C8C3-93E1-5360FDB86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0B18FF-D358-7B47-650E-A131A38C91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F010F2-E67B-A41E-32B7-C23B0EE1C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1F7C2-8D50-8A64-2198-87FB450646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F7AED-64B1-424E-91DB-5466CE121F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94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A64C0-7F5C-839F-4770-251675D00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8514C4-6B33-BE4F-18A8-62557ED72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604D6D-43A6-3047-9F0F-18992A0A7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[BRIEF COMMENT ON EACH QUESTION]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1. What are you afraid of tonight, or fearful of in the coming year?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Own those fears and anxious feelings as they come to your mind.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 Will you share your fears with God and give them to him in prayer?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Let the Lord know how you’re afraid and give those things to him.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3. How is the Holy Spirit speaking to your heart this Christmas Eve?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Hear Christ speak directly to you: “Do not be afraid...”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[TIME OF SILENT PRAYER]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[CLOSING PRAYER]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[GO TO NEXT SLIDE DURING CLOSING PRAYER]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DEE6C-28BF-FD5B-1BA1-1753944958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F7AED-64B1-424E-91DB-5466CE121F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0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[CANDLE LIGHTING INSTRUCTIONS]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Brothers and sisters, Fear Not! Your King is Coming.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[LIGHT CANDLES]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Benediction: </a:t>
            </a:r>
          </a:p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From my family to yours… we want to wish you a Merry Christmas!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May you be filled with the God’s peace, surrounded by his calming presence, and empowered by his life-giving Spirit as you celebrate the coming of Christ and the hope that Christmas brings. Go in peace, church.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F7AED-64B1-424E-91DB-5466CE121F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2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ADCEB-0A66-F919-7BDB-284E91B80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B848B-40EB-D032-35D2-7DD90D73D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905E2-1237-E6EC-46D0-230C294EB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3C26-DB30-C241-A74D-4DC0F8883A65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37597-DDB0-CF65-A19F-FB2E3AD55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F8C2D-7FF0-7800-53C4-3E67107C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9E25-7C8E-1349-9B8E-F818779E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8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F69A-2379-36BC-E82A-BB39BBEA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64AF0-59F7-F766-20F0-E94A38D29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A7D63-784C-A9FE-E054-16BACA9F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3C26-DB30-C241-A74D-4DC0F8883A65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60C0F-ABAF-3603-3181-073AFF92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C7AA9-E1BD-642E-C311-C978866E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9E25-7C8E-1349-9B8E-F818779E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78B8C9-B1F2-B8FD-E3D4-B86A3927D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BFF70-63CA-1324-F945-17E96BEF0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93277-A5A8-CDDD-5057-B40A9DBF0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3C26-DB30-C241-A74D-4DC0F8883A65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4439C-68EB-32EA-166E-81691906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68CF7-554F-6984-F469-928A6E32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9E25-7C8E-1349-9B8E-F818779E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BE9E-3121-DCDF-1B72-7AD9EEEE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B4433-C615-9379-F4E7-9A27A8BC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7213F-7FEA-C7FC-E001-D5CC48476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3C26-DB30-C241-A74D-4DC0F8883A65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94613-5C7C-7E5C-1B5B-75B9E35B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44940-5860-9260-5834-FB24315E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9E25-7C8E-1349-9B8E-F818779E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4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76ED-C217-B992-86B3-BD88A382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0C374-B3E4-1203-E672-F7B489FB7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A34E3-25CB-BAD1-13B8-BF4AD641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3C26-DB30-C241-A74D-4DC0F8883A65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F4433-9AB5-7F3A-2006-1BE2E273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451A3-7577-B93A-676F-A604E609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9E25-7C8E-1349-9B8E-F818779E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4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DD2CD-6D97-C477-EB00-ECE03070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D531F-E41A-8457-696C-14964E490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7CF37-0BEC-EC0E-6E14-626DFD4FE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045EC-1706-5312-ED8A-F8DC2823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3C26-DB30-C241-A74D-4DC0F8883A65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A1420-1E42-E0E7-F1D5-54294D1D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BB076-A5C1-8EB1-C456-6DBEE9F7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9E25-7C8E-1349-9B8E-F818779E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1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F8ED-B877-1868-ACEC-47FFAC2A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43B5C-D389-35DC-DCC1-3603A89D2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36EE4-6476-1D3B-007D-506D91A85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A621F-CF5B-079F-6A2D-633C7F112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0BC1FD-4B7E-18BC-8E43-0337A6315E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389C05-A122-EC23-C484-F055DC6EC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3C26-DB30-C241-A74D-4DC0F8883A65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863EF5-0136-62DA-1D12-8E1D78C8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7D0280-D54B-2464-7867-7C90FF38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9E25-7C8E-1349-9B8E-F818779E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4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F9CC-CB85-F7E7-4057-466EE68D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ECB78-352F-EB06-4702-D087FDBE2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3C26-DB30-C241-A74D-4DC0F8883A65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DF523D-179D-8972-AD52-90B08C3C1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002B0-70D2-6ADA-BB8A-8E37818B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9E25-7C8E-1349-9B8E-F818779E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5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CE445-5D0D-FD48-22C3-3C7A1B8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3C26-DB30-C241-A74D-4DC0F8883A65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1B3854-B97E-FE36-497D-CF25D235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9D526-F1C1-DED9-5FB3-8B711081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9E25-7C8E-1349-9B8E-F818779E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4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3DFC-B0D2-1363-EA60-7A837FBAE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2C085-61D1-1E62-1827-80CCC1C91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01CCB-8302-1920-D656-8ABD4B92F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E38DF-C08F-46E9-77DA-FA4F9A9A1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3C26-DB30-C241-A74D-4DC0F8883A65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653E8-6ED5-96FC-D080-785B00F5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89B76-F57B-052C-A8E6-1A47CE0D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9E25-7C8E-1349-9B8E-F818779E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7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CD803-47E8-F8AD-3271-6A9620EB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74F490-BC03-4E48-96B7-9AE988064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9AAFB-B568-62EE-AB7E-5768EC5A9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C0768-ADFC-6A1C-0D8A-908DF08C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3C26-DB30-C241-A74D-4DC0F8883A65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AFCDB-3E20-A511-A23F-D88A2DA9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A8311-03E7-534B-BD57-D8C37CAB0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9E25-7C8E-1349-9B8E-F818779E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7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77A804-1DEC-E3A5-106A-A4D790B4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1E56B-DE16-355F-C7DE-25D677B1C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67788-F359-0DEC-2A2B-06045119F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B63C26-DB30-C241-A74D-4DC0F8883A65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385D7-25A4-A9F3-D6A6-DFE939479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A59E2-68DD-ABFA-728B-25ADB522F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299E25-7C8E-1349-9B8E-F818779E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5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background with white text and angels&#10;&#10;Description automatically generated">
            <a:extLst>
              <a:ext uri="{FF2B5EF4-FFF2-40B4-BE49-F238E27FC236}">
                <a16:creationId xmlns:a16="http://schemas.microsoft.com/office/drawing/2014/main" id="{196F31C0-770C-987A-D3EB-49C73FFAA3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F5722A-4DEF-27D3-5E37-713473740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ith a beard and a white robe&#10;&#10;Description automatically generated">
            <a:extLst>
              <a:ext uri="{FF2B5EF4-FFF2-40B4-BE49-F238E27FC236}">
                <a16:creationId xmlns:a16="http://schemas.microsoft.com/office/drawing/2014/main" id="{C8F0D1CA-8E68-BCBF-66AF-E2E2C507D6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E23478-37ED-41DD-21D9-D96E364B9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kneeling on the ground&#10;&#10;Description automatically generated">
            <a:extLst>
              <a:ext uri="{FF2B5EF4-FFF2-40B4-BE49-F238E27FC236}">
                <a16:creationId xmlns:a16="http://schemas.microsoft.com/office/drawing/2014/main" id="{37B6AAE1-017F-36BD-D691-CA5B1C6D49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1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E24908-01A6-ABE3-F4D1-6DC5E0F76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standing in a field&#10;&#10;Description automatically generated">
            <a:extLst>
              <a:ext uri="{FF2B5EF4-FFF2-40B4-BE49-F238E27FC236}">
                <a16:creationId xmlns:a16="http://schemas.microsoft.com/office/drawing/2014/main" id="{A4711203-6A7F-CDC8-3926-F956B48296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240C95-3CE7-3C90-960E-705259F75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background with angels and a star&#10;&#10;Description automatically generated">
            <a:extLst>
              <a:ext uri="{FF2B5EF4-FFF2-40B4-BE49-F238E27FC236}">
                <a16:creationId xmlns:a16="http://schemas.microsoft.com/office/drawing/2014/main" id="{D23CC218-ADBF-A9D3-1A9A-CB45DDE6CD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3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70255F-52F4-459B-A971-2629D21BB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background with text and angels&#10;&#10;Description automatically generated">
            <a:extLst>
              <a:ext uri="{FF2B5EF4-FFF2-40B4-BE49-F238E27FC236}">
                <a16:creationId xmlns:a16="http://schemas.microsoft.com/office/drawing/2014/main" id="{8166040D-652A-C672-8F69-C13FB277E2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8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E77A90-72EC-4DAA-55B6-C22FA965B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background with text and angels&#10;&#10;Description automatically generated">
            <a:extLst>
              <a:ext uri="{FF2B5EF4-FFF2-40B4-BE49-F238E27FC236}">
                <a16:creationId xmlns:a16="http://schemas.microsoft.com/office/drawing/2014/main" id="{D8B23877-4345-3FD5-7B0E-C5BD7A2826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3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576D0-B49D-2BF8-1E88-B4264802F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background with text and angels&#10;&#10;Description automatically generated">
            <a:extLst>
              <a:ext uri="{FF2B5EF4-FFF2-40B4-BE49-F238E27FC236}">
                <a16:creationId xmlns:a16="http://schemas.microsoft.com/office/drawing/2014/main" id="{5A967EB8-7EE8-E085-BC39-175064F686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anner with angels and a star&#10;&#10;Description automatically generated">
            <a:extLst>
              <a:ext uri="{FF2B5EF4-FFF2-40B4-BE49-F238E27FC236}">
                <a16:creationId xmlns:a16="http://schemas.microsoft.com/office/drawing/2014/main" id="{A7D8C7B3-C88E-54CA-7FE1-C524B97B13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37905</TotalTime>
  <Words>409</Words>
  <Application>Microsoft Macintosh PowerPoint</Application>
  <PresentationFormat>Widescreen</PresentationFormat>
  <Paragraphs>50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Flowers, David</dc:creator>
  <cp:lastModifiedBy>Grantham Church - Office</cp:lastModifiedBy>
  <cp:revision>917</cp:revision>
  <cp:lastPrinted>2024-12-15T14:05:47Z</cp:lastPrinted>
  <dcterms:created xsi:type="dcterms:W3CDTF">2024-10-03T12:58:28Z</dcterms:created>
  <dcterms:modified xsi:type="dcterms:W3CDTF">2024-12-24T17:02:32Z</dcterms:modified>
</cp:coreProperties>
</file>