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407" r:id="rId3"/>
    <p:sldId id="417" r:id="rId4"/>
    <p:sldId id="438" r:id="rId5"/>
    <p:sldId id="257" r:id="rId6"/>
    <p:sldId id="447" r:id="rId7"/>
    <p:sldId id="442" r:id="rId8"/>
    <p:sldId id="448" r:id="rId9"/>
    <p:sldId id="446" r:id="rId10"/>
    <p:sldId id="449" r:id="rId11"/>
    <p:sldId id="450" r:id="rId12"/>
    <p:sldId id="45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80"/>
    <p:restoredTop sz="78864"/>
  </p:normalViewPr>
  <p:slideViewPr>
    <p:cSldViewPr snapToGrid="0">
      <p:cViewPr varScale="1">
        <p:scale>
          <a:sx n="70" d="100"/>
          <a:sy n="70" d="100"/>
        </p:scale>
        <p:origin x="1424" y="19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E400D-045D-9348-A847-5FD05B2C3249}" type="datetimeFigureOut">
              <a:rPr lang="en-US" smtClean="0"/>
              <a:t>10/1/22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D1AA3-C285-664E-9AD4-230E2F87D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D1AA3-C285-664E-9AD4-230E2F87D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77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D1AA3-C285-664E-9AD4-230E2F87DA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51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D1AA3-C285-664E-9AD4-230E2F87DA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28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50B3E-8DA7-9641-9A98-812B07F9CB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1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D1AA3-C285-664E-9AD4-230E2F87DA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D1AA3-C285-664E-9AD4-230E2F87DA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4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D1AA3-C285-664E-9AD4-230E2F87DA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64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D1AA3-C285-664E-9AD4-230E2F87DA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7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D1AA3-C285-664E-9AD4-230E2F87DA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63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50B3E-8DA7-9641-9A98-812B07F9CB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50B3E-8DA7-9641-9A98-812B07F9CB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99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D1AA3-C285-664E-9AD4-230E2F87DA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55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7A88-EB80-CD6B-F6F5-B4F8863D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A8412-C3CE-17D8-D453-D7408D3EB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71F11-933A-7FFC-9D62-2AC002A49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6B54D-68BD-60F7-97D9-EA2CB4EB0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EA607-0666-E22F-FE96-22914E9E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72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1403E-B30D-C54A-52C5-A3C661AC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832CC-FF6E-1409-ED2C-96D95D242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DAE76-13BF-EDFB-136B-D28565132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31E04-9F9F-2784-163C-99016F5E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4E0C1-B0B2-67DD-874D-50666E34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4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25CA4-E59F-F551-E112-6C12916CF4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8E1B7-5D40-B0AB-2433-88B30D23A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05F29-EED7-5337-B480-531CB543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22058-F20F-30E1-A545-B36A91662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7D4DD-924E-6C50-0FE9-5F5DDC3B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8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9F80-85CD-E47E-7350-B0305C94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4ACBF-5F71-99DB-9167-1E41EE60D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B694C-6F86-DEF3-2891-3C7790A39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3C331-DF70-C0DA-515B-633A05D6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27CDC-AFF9-8A21-2211-EFB7027D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0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C8EF-0518-5F9B-09C4-BC8C62FF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9E1B6-1B58-ADDA-9777-094D6B35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FB934-1054-9563-A802-F3DE65CF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DED5C-F958-689D-71A2-7EE2878D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E5557-97AC-A2D8-75BE-1AD75D5FD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9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E10E-9483-AA0B-4970-3EE41BA9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8B07A-AF50-B2AB-A20A-A2F4F9B5A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901F1-2F7B-D9A5-E407-30BA01A2D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D1CF0-1AE7-1136-10C1-7831C478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D9826-3149-6D55-963F-8C68631D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F9B19-179A-D662-7107-4198E46C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4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0CA5-A5C8-0EB7-36C1-015AEB8C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FE3CB-0564-0F59-495F-E386AC30E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C5562-11A1-1C0E-DB16-6309A1342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F4EEB-7D4F-5DDC-E858-D8B5D002C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263694-6EBB-C951-7F79-C03ECADC8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4D508-376F-ABBF-9EA2-A861EDA5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63E85-35A4-12B0-851D-2861A76E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EA9E0D-FFD9-4D3D-3541-A5E60454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9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C7544-DD36-E4D9-BF82-F7AE48CE2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6E7CB-E2BC-B0F6-6672-7D23B56D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B1B18-DA89-AADF-8DB1-1F097CA3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C7174-D7D8-1F7F-0F3F-E16FD2E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7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E3FC0-C7CF-FF11-58A1-745AF7EE0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F29C04-80B6-B267-BFC4-EE182D2D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364BE-731F-9325-BAD3-D9AD587A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4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17A2-0542-0608-0A50-BC5ADF25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F732-979C-0D2B-FEE4-27B15E1E7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3E220-DAA6-1C5E-188F-BC34575AD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33ED6-834B-4C82-392C-B5434BA7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F9BEC-0F69-73B6-A3A2-0C6798C4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DA9E5-B447-0088-2AB1-D45CBC94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0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F324-CD66-4A55-BB29-0143930B1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530CEA-90B3-84D1-329D-1FFD64C3D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C51E1-4F0D-D6B2-3570-7E937ADD4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FB046-C28D-A93B-E219-B17C4709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1903F-6AB8-EB2F-6A9B-B7F2702D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FB8BE-19D0-8391-B157-AE9F590D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0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BE2DBB-825B-AE6C-0CD4-CDF8C797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D0A5F-D3C1-BC0B-D5BE-041C38D9A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76FD8-9F63-6EF2-4814-6B7ACED72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8C9E9-EF7E-F444-807B-E825D3E6B6F5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BC058-E24D-D1EC-EEBE-45E293A1F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8C625-1304-781F-4B93-621DCC59F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49A6F-B962-D240-BD8D-AB5CEF14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5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newspaper with a person's face on it&#10;&#10;Description automatically generated">
            <a:extLst>
              <a:ext uri="{FF2B5EF4-FFF2-40B4-BE49-F238E27FC236}">
                <a16:creationId xmlns:a16="http://schemas.microsoft.com/office/drawing/2014/main" id="{83D63A46-DAD5-F895-7C0D-B1A6273A3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9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chat or text message&#10;&#10;Description automatically generated">
            <a:extLst>
              <a:ext uri="{FF2B5EF4-FFF2-40B4-BE49-F238E27FC236}">
                <a16:creationId xmlns:a16="http://schemas.microsoft.com/office/drawing/2014/main" id="{150BBD07-21FD-5B4A-7E5C-3FC3E1E9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8951" cy="68562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C287EE-DB40-2436-053C-CBB77B23F271}"/>
              </a:ext>
            </a:extLst>
          </p:cNvPr>
          <p:cNvSpPr txBox="1"/>
          <p:nvPr/>
        </p:nvSpPr>
        <p:spPr>
          <a:xfrm>
            <a:off x="310896" y="3377381"/>
            <a:ext cx="117043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b="1" dirty="0"/>
              <a:t>Questions for reflection and response: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Do you see yourself as blessed (as Jesus describes)?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Are the poor, hurting, and broken drawn to you? If not, why?</a:t>
            </a:r>
          </a:p>
        </p:txBody>
      </p:sp>
    </p:spTree>
    <p:extLst>
      <p:ext uri="{BB962C8B-B14F-4D97-AF65-F5344CB8AC3E}">
        <p14:creationId xmlns:p14="http://schemas.microsoft.com/office/powerpoint/2010/main" val="34346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chat or text message&#10;&#10;Description automatically generated">
            <a:extLst>
              <a:ext uri="{FF2B5EF4-FFF2-40B4-BE49-F238E27FC236}">
                <a16:creationId xmlns:a16="http://schemas.microsoft.com/office/drawing/2014/main" id="{150BBD07-21FD-5B4A-7E5C-3FC3E1E9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8951" cy="68562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C287EE-DB40-2436-053C-CBB77B23F271}"/>
              </a:ext>
            </a:extLst>
          </p:cNvPr>
          <p:cNvSpPr txBox="1"/>
          <p:nvPr/>
        </p:nvSpPr>
        <p:spPr>
          <a:xfrm>
            <a:off x="310896" y="3377381"/>
            <a:ext cx="1170432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b="1" dirty="0"/>
              <a:t>Questions for reflection and response: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Do you see yourself as blessed (as Jesus describes)?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Are the poor, hurting, and broken drawn to you? If not,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How is your gospel imagination being recaptured each day? Where are you making space for the story of the gospel to shape your heart and life?</a:t>
            </a:r>
          </a:p>
        </p:txBody>
      </p:sp>
    </p:spTree>
    <p:extLst>
      <p:ext uri="{BB962C8B-B14F-4D97-AF65-F5344CB8AC3E}">
        <p14:creationId xmlns:p14="http://schemas.microsoft.com/office/powerpoint/2010/main" val="25371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9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6E1ADF0-8851-4E69-5872-08201AEAC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A63FF75E-2A33-78BF-C6E9-F0F86494F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A38C075D-C1A2-4545-CA00-30B7ECB25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newspaper with a person's face on it&#10;&#10;Description automatically generated">
            <a:extLst>
              <a:ext uri="{FF2B5EF4-FFF2-40B4-BE49-F238E27FC236}">
                <a16:creationId xmlns:a16="http://schemas.microsoft.com/office/drawing/2014/main" id="{151B15BB-4B9E-D6E1-43FF-632DFBD7A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7920D28-BB93-3722-A259-C17E53EF7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7135BFD-8916-AEAF-162E-9A8A23183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chat or text message&#10;&#10;Description automatically generated">
            <a:extLst>
              <a:ext uri="{FF2B5EF4-FFF2-40B4-BE49-F238E27FC236}">
                <a16:creationId xmlns:a16="http://schemas.microsoft.com/office/drawing/2014/main" id="{150BBD07-21FD-5B4A-7E5C-3FC3E1E9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8951" cy="68562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C287EE-DB40-2436-053C-CBB77B23F271}"/>
              </a:ext>
            </a:extLst>
          </p:cNvPr>
          <p:cNvSpPr txBox="1"/>
          <p:nvPr/>
        </p:nvSpPr>
        <p:spPr>
          <a:xfrm>
            <a:off x="310896" y="3377381"/>
            <a:ext cx="11704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b="1" dirty="0"/>
              <a:t>Questions for reflection and response: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/>
              <a:t>Do you see yourself as blessed (as Jesus describes)?</a:t>
            </a:r>
          </a:p>
        </p:txBody>
      </p:sp>
    </p:spTree>
    <p:extLst>
      <p:ext uri="{BB962C8B-B14F-4D97-AF65-F5344CB8AC3E}">
        <p14:creationId xmlns:p14="http://schemas.microsoft.com/office/powerpoint/2010/main" val="108908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26259</TotalTime>
  <Words>125</Words>
  <Application>Microsoft Macintosh PowerPoint</Application>
  <PresentationFormat>Widescreen</PresentationFormat>
  <Paragraphs>21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Flowers, David</dc:creator>
  <cp:lastModifiedBy>Lowther, Melissa</cp:lastModifiedBy>
  <cp:revision>157</cp:revision>
  <cp:lastPrinted>2022-09-25T13:08:05Z</cp:lastPrinted>
  <dcterms:created xsi:type="dcterms:W3CDTF">2022-09-08T02:22:55Z</dcterms:created>
  <dcterms:modified xsi:type="dcterms:W3CDTF">2022-10-02T02:18:57Z</dcterms:modified>
</cp:coreProperties>
</file>