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903DC-5453-A584-CCFA-F08244F6A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57725-12D4-641D-D3CD-EEE565765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90556-8AB9-C8FE-13F5-D57678258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7E9-F5FA-5D4F-AE65-DBA035E77087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03C38-723F-7687-3C92-1F925387F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A1907-DA4E-7E1D-552F-ACFE64E5F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D229C-383E-4740-8B5A-6D77C2529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61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7D40A-3DC5-590D-CA36-04915D85D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CFDCDC-2444-8950-A77D-643CD124D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B14F5-F0C6-FE17-165C-50BCB1F4B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7E9-F5FA-5D4F-AE65-DBA035E77087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B48FB-BC2B-3CD8-C059-5A6BC9BEF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5D637-FAC9-75F0-9ACC-D523F6594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D229C-383E-4740-8B5A-6D77C2529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6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1F4358-A1C6-D8E7-AEFF-605FB6A836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B2FEF-CD72-7B79-49FD-D7F7E1EB4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0DF14-C788-560F-B596-EDADF3DF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7E9-F5FA-5D4F-AE65-DBA035E77087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09973-AEC8-53A7-932C-4D4F51036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5AC1C-7FAF-F0D3-B21A-7134776EF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D229C-383E-4740-8B5A-6D77C2529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23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C15E0-392C-BB7E-EBAD-8D96061EA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703C5-BA04-FD5C-0FE5-2ACA5D6B5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D1B8A-8822-C143-65AC-9F9AC5D9C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7E9-F5FA-5D4F-AE65-DBA035E77087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6EB03-77E1-1EFD-279F-9A46AF2C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673FE-BBAA-1B8E-E0E7-31B682258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D229C-383E-4740-8B5A-6D77C2529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77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CAA87-3E90-B5E3-441A-B4DEF3811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6B6AF-9E30-D7CE-B1F5-5893B3961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DDB9D-D4E4-0E0F-7BB5-CD432564B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7E9-F5FA-5D4F-AE65-DBA035E77087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5532A-1BC4-7EC4-D675-9F327857A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6F059-059A-AE79-60A6-FAEE0954B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D229C-383E-4740-8B5A-6D77C2529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61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2F956-1BD4-7EA8-BEF9-E16EA6A8D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C8332-55D4-3C28-AA3C-4FB7E9646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87D294-2507-7AEB-FAA0-E58A6F5DF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5B273-A775-BD9C-BD24-A11FA5F0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7E9-F5FA-5D4F-AE65-DBA035E77087}" type="datetimeFigureOut">
              <a:rPr lang="en-US" smtClean="0"/>
              <a:t>7/8/24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F15E6-3B9E-DA69-2590-18192B609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A3069-058A-4DC1-021F-0FB7F96EC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D229C-383E-4740-8B5A-6D77C2529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63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C3B93-FA5B-C728-0C4F-E1A11EF13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1301D-573C-1618-97C6-024A18656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6C6F08-7259-CB4E-81C1-9C6AFE1AD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013993-CA71-10EB-7461-1EC525D2A3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C1443D-58DD-AE3C-AF3A-21CCC27FB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19B971-0CB8-E95F-0862-9ED52A271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7E9-F5FA-5D4F-AE65-DBA035E77087}" type="datetimeFigureOut">
              <a:rPr lang="en-US" smtClean="0"/>
              <a:t>7/8/24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3F1FC-D2B8-E6B3-6257-1063B95C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A5648-A290-462A-7BF8-50D1AF90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D229C-383E-4740-8B5A-6D77C2529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48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3A5BC-C29C-CFC5-BC6E-953D8A417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64BEF2-9F62-F466-8411-83779092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7E9-F5FA-5D4F-AE65-DBA035E77087}" type="datetimeFigureOut">
              <a:rPr lang="en-US" smtClean="0"/>
              <a:t>7/8/24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43AD6-76A3-F171-628E-2E6CD4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71353-FD96-E7B2-DE86-A6702FE62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D229C-383E-4740-8B5A-6D77C2529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41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4AC426-C1CB-721A-94B3-8636668A1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7E9-F5FA-5D4F-AE65-DBA035E77087}" type="datetimeFigureOut">
              <a:rPr lang="en-US" smtClean="0"/>
              <a:t>7/8/24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A81449-4CEB-E7AB-F8F4-0E70C7738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46E3C-B214-FD05-C961-2F81A7876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D229C-383E-4740-8B5A-6D77C2529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90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49BD5-F03A-5031-7613-CF11B269C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57319-BA31-9564-8367-2327AE767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EEE5D-6D52-8668-ACE1-D363FA888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F0B058-882A-5DA8-6EA8-4667CA169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7E9-F5FA-5D4F-AE65-DBA035E77087}" type="datetimeFigureOut">
              <a:rPr lang="en-US" smtClean="0"/>
              <a:t>7/8/24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68423-BB15-65A0-D666-867B269A5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5F13D-BC26-59CD-3011-3B1FCB1D1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D229C-383E-4740-8B5A-6D77C2529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75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B8D86-E3B7-44AA-1FDF-99B312BB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236E84-43BF-DD03-966A-D0D1903C82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76CE47-6F1D-91D8-95C7-E2DD46B86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28AF3-0875-FF0A-31B4-54DFA89AB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7E9-F5FA-5D4F-AE65-DBA035E77087}" type="datetimeFigureOut">
              <a:rPr lang="en-US" smtClean="0"/>
              <a:t>7/8/24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8C7ED6-4EC6-93AF-2015-3FCAA363C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83518-CE37-1855-6F02-038E7DE71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D229C-383E-4740-8B5A-6D77C2529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01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E58E24-0380-A6F5-EC19-37B38B44B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B9C22-AB0A-0F99-43F8-84D74EC31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056BF-1836-C021-F849-E0B05601FB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58B7E9-F5FA-5D4F-AE65-DBA035E77087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75200-F184-0DF8-B831-B46BC28E4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551D1-1F81-8203-7EF3-B1111E5A9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D229C-383E-4740-8B5A-6D77C2529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5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holding a bunch of grapes&#10;&#10;Description automatically generated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92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33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79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4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8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96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38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84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21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07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9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67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45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20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81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09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55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03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56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52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74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31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50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19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25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71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7131-5D1C-DA09-9128-0EF1AB2A9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AA175-05CD-812D-E731-B5E8A317E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6095-7ED1-A6D3-2F10-637259A4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20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Macintosh PowerPoint</Application>
  <PresentationFormat>Widescreen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Lowther, Melissa</dc:creator>
  <cp:lastModifiedBy>Grantham Church - Office</cp:lastModifiedBy>
  <cp:revision>2</cp:revision>
  <dcterms:created xsi:type="dcterms:W3CDTF">2024-07-03T17:59:58Z</dcterms:created>
  <dcterms:modified xsi:type="dcterms:W3CDTF">2024-07-08T13:54:54Z</dcterms:modified>
</cp:coreProperties>
</file>