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5" r:id="rId5"/>
    <p:sldId id="270" r:id="rId6"/>
    <p:sldId id="273" r:id="rId7"/>
    <p:sldId id="271" r:id="rId8"/>
    <p:sldId id="269" r:id="rId9"/>
    <p:sldId id="274" r:id="rId10"/>
    <p:sldId id="268" r:id="rId11"/>
    <p:sldId id="275" r:id="rId12"/>
    <p:sldId id="27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B"/>
    <a:srgbClr val="1C8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979"/>
  </p:normalViewPr>
  <p:slideViewPr>
    <p:cSldViewPr snapToGrid="0">
      <p:cViewPr varScale="1">
        <p:scale>
          <a:sx n="91" d="100"/>
          <a:sy n="91" d="100"/>
        </p:scale>
        <p:origin x="1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A1FC7-40E6-5C45-B53D-F7DF04D7A3D1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D599-2659-6942-8554-DAF07698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CD599-2659-6942-8554-DAF076983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7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CD599-2659-6942-8554-DAF0769832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6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1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3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9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1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2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5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CF90-BDE4-3E42-AB9A-39C4C67AD42F}" type="datetimeFigureOut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639F-EA77-9147-9025-7C3C22AF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K3VDDSQzJk?start=13&amp;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3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7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9617" y="1985868"/>
            <a:ext cx="701276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 dirty="0">
                <a:latin typeface="Helvetica Neue Light"/>
                <a:ea typeface="Helvetica Neue Light" charset="0"/>
                <a:cs typeface="Helvetica Neue Light" charset="0"/>
              </a:rPr>
              <a:t>Passing on the Peace</a:t>
            </a:r>
          </a:p>
          <a:p>
            <a:r>
              <a:rPr lang="en-US" sz="5400" dirty="0">
                <a:latin typeface="Helvetica Neue Light" charset="0"/>
                <a:ea typeface="Helvetica Neue Light" charset="0"/>
                <a:cs typeface="Helvetica Neue Light" charset="0"/>
              </a:rPr>
              <a:t>            </a:t>
            </a:r>
          </a:p>
          <a:p>
            <a:r>
              <a:rPr lang="en-US" dirty="0">
                <a:latin typeface="Helvetica Neue Light"/>
                <a:ea typeface="Helvetica Neue Light" charset="0"/>
                <a:cs typeface="Helvetica Neue Light" charset="0"/>
              </a:rPr>
              <a:t>Hyacinth Stevens</a:t>
            </a:r>
          </a:p>
          <a:p>
            <a:r>
              <a:rPr lang="en-US" dirty="0">
                <a:latin typeface="Helvetica Neue Light"/>
                <a:ea typeface="Helvetica Neue Light" charset="0"/>
                <a:cs typeface="Helvetica Neue Light" charset="0"/>
              </a:rPr>
              <a:t>Executive Director, MCC East Coast</a:t>
            </a:r>
          </a:p>
        </p:txBody>
      </p:sp>
    </p:spTree>
    <p:extLst>
      <p:ext uri="{BB962C8B-B14F-4D97-AF65-F5344CB8AC3E}">
        <p14:creationId xmlns:p14="http://schemas.microsoft.com/office/powerpoint/2010/main" val="26478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8B8C6C-28E6-3B60-F0C6-9FB63B61A430}"/>
              </a:ext>
            </a:extLst>
          </p:cNvPr>
          <p:cNvSpPr txBox="1"/>
          <p:nvPr/>
        </p:nvSpPr>
        <p:spPr>
          <a:xfrm>
            <a:off x="1704869" y="591725"/>
            <a:ext cx="8735411" cy="687476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      Prayer of Peace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Peace before us, peace behind us, peace under our feet.</a:t>
            </a:r>
            <a:br>
              <a:rPr lang="en-US" sz="2000" dirty="0"/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Peace within us, peace over us, let all around us be peace.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Love before us, love behind us, love under our feet.</a:t>
            </a:r>
            <a:br>
              <a:rPr lang="en-US" sz="2000" dirty="0"/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Love within us, love over us, let all around us be love.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Light before us, light behind us, light under our feet.</a:t>
            </a:r>
            <a:br>
              <a:rPr lang="en-US" sz="2000" dirty="0"/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Light within us, light over us, let all around us be light.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Christ before us, Christ behind us, Christ under our feet.</a:t>
            </a:r>
            <a:br>
              <a:rPr lang="en-US" sz="2000" dirty="0"/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Christ within us, Christ over us, let all around us be Christ.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Alleluia.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Peace before us, peace behind us, peace under our feet.</a:t>
            </a:r>
            <a:br>
              <a:rPr lang="en-US" sz="2000" dirty="0"/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Peace within us, peace over us, let all around us be peace.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Songwriter: David Haas</a:t>
            </a:r>
            <a:br>
              <a:rPr lang="en-US" sz="1600" i="1" dirty="0"/>
            </a:b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92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53C7793D-FFBD-7D1E-39F9-41A7399DB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9" r="218" b="979"/>
          <a:stretch/>
        </p:blipFill>
        <p:spPr>
          <a:xfrm>
            <a:off x="3893293" y="1417"/>
            <a:ext cx="4312758" cy="57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wall, child&#10;&#10;Description automatically generated">
            <a:extLst>
              <a:ext uri="{FF2B5EF4-FFF2-40B4-BE49-F238E27FC236}">
                <a16:creationId xmlns:a16="http://schemas.microsoft.com/office/drawing/2014/main" id="{5CFE9DD6-1502-9EA3-FC08-1E8B32407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9" r="36159" b="1768"/>
          <a:stretch/>
        </p:blipFill>
        <p:spPr>
          <a:xfrm>
            <a:off x="5398794" y="1367"/>
            <a:ext cx="4433416" cy="5776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B4261-49C9-33D9-BA29-D6BDB1FD8D35}"/>
              </a:ext>
            </a:extLst>
          </p:cNvPr>
          <p:cNvSpPr txBox="1"/>
          <p:nvPr/>
        </p:nvSpPr>
        <p:spPr>
          <a:xfrm>
            <a:off x="3411368" y="5958714"/>
            <a:ext cx="707904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MCC comforter recipient in Nikopol, Ukraine in 2019.</a:t>
            </a:r>
            <a:br>
              <a:rPr lang="en-US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MCC photo/Matthew Sawatzky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algn="l"/>
            <a:endParaRPr lang="en-US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76CC1-58F7-3FE0-5865-BF97C0DC95F1}"/>
              </a:ext>
            </a:extLst>
          </p:cNvPr>
          <p:cNvSpPr txBox="1"/>
          <p:nvPr/>
        </p:nvSpPr>
        <p:spPr>
          <a:xfrm>
            <a:off x="2439581" y="962813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/>
              <a:t>Passing on the </a:t>
            </a:r>
            <a:r>
              <a:rPr lang="en-US" sz="5400" b="1"/>
              <a:t>Peace</a:t>
            </a:r>
            <a:endParaRPr lang="en-US" sz="54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4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DB4512-E064-4998-AA91-69DF14522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28" y="-448313"/>
            <a:ext cx="9128746" cy="62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014A8-DFEA-9887-21A4-E8950E533DD7}"/>
              </a:ext>
            </a:extLst>
          </p:cNvPr>
          <p:cNvSpPr txBox="1"/>
          <p:nvPr/>
        </p:nvSpPr>
        <p:spPr>
          <a:xfrm>
            <a:off x="3231889" y="5987054"/>
            <a:ext cx="73057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MCC humanitarian aid distribution in Uman, Ukraine in March 2022.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Photo courtesy of Charitable Foundation Uman Help Center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0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forest&#10;&#10;Description automatically generated with low confidence">
            <a:extLst>
              <a:ext uri="{FF2B5EF4-FFF2-40B4-BE49-F238E27FC236}">
                <a16:creationId xmlns:a16="http://schemas.microsoft.com/office/drawing/2014/main" id="{C53FA3E6-C50A-45EF-B336-B7B86DB88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5" t="73" r="5256" b="-163"/>
          <a:stretch/>
        </p:blipFill>
        <p:spPr>
          <a:xfrm>
            <a:off x="1527150" y="-2099"/>
            <a:ext cx="9149921" cy="5796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67EEDD-81AB-622D-9420-328E273B1B36}"/>
              </a:ext>
            </a:extLst>
          </p:cNvPr>
          <p:cNvSpPr txBox="1"/>
          <p:nvPr/>
        </p:nvSpPr>
        <p:spPr>
          <a:xfrm>
            <a:off x="3534170" y="5977608"/>
            <a:ext cx="70318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MCC comforter distribution in 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Ntaja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, Machinga District in Malawi in 2019. MCC photo/Amanda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Talstra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4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person, indoor, people&#10;&#10;Description automatically generated">
            <a:extLst>
              <a:ext uri="{FF2B5EF4-FFF2-40B4-BE49-F238E27FC236}">
                <a16:creationId xmlns:a16="http://schemas.microsoft.com/office/drawing/2014/main" id="{E2726CEB-2973-C7B9-109E-82059F986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" r="19354" b="-255"/>
          <a:stretch/>
        </p:blipFill>
        <p:spPr>
          <a:xfrm>
            <a:off x="1522113" y="1003224"/>
            <a:ext cx="9138799" cy="37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 prayer for Ukraine | MCC">
            <a:hlinkClick r:id="" action="ppaction://media"/>
            <a:extLst>
              <a:ext uri="{FF2B5EF4-FFF2-40B4-BE49-F238E27FC236}">
                <a16:creationId xmlns:a16="http://schemas.microsoft.com/office/drawing/2014/main" id="{17B26D7D-A879-380E-F67E-12E28E78AF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7600" y="1252423"/>
            <a:ext cx="6971777" cy="4253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58CFF4-EAFC-38AA-87A5-B1299B95D2DF}"/>
              </a:ext>
            </a:extLst>
          </p:cNvPr>
          <p:cNvSpPr txBox="1"/>
          <p:nvPr/>
        </p:nvSpPr>
        <p:spPr>
          <a:xfrm>
            <a:off x="3383029" y="479871"/>
            <a:ext cx="54353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Video: A prayer for Ukraine</a:t>
            </a:r>
            <a:endParaRPr lang="en-US" sz="28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85F6E79CC6145A987B65270197800" ma:contentTypeVersion="13" ma:contentTypeDescription="Create a new document." ma:contentTypeScope="" ma:versionID="994b2a306f15e19b0fc4ba2dc73eac58">
  <xsd:schema xmlns:xsd="http://www.w3.org/2001/XMLSchema" xmlns:xs="http://www.w3.org/2001/XMLSchema" xmlns:p="http://schemas.microsoft.com/office/2006/metadata/properties" xmlns:ns2="58792522-3fe9-4702-8566-b88f6efb4482" xmlns:ns3="29c06344-79e6-4958-953b-235ef263b589" targetNamespace="http://schemas.microsoft.com/office/2006/metadata/properties" ma:root="true" ma:fieldsID="1b08ea5b7fe0497732942c33dc53ac04" ns2:_="" ns3:_="">
    <xsd:import namespace="58792522-3fe9-4702-8566-b88f6efb4482"/>
    <xsd:import namespace="29c06344-79e6-4958-953b-235ef263b5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92522-3fe9-4702-8566-b88f6efb4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06344-79e6-4958-953b-235ef263b5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40C7DB-B5D9-48A6-A8B8-18DC263EFE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68C4C8-83D3-4DA6-8CA3-64F8F8D182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64685F-1914-472D-BC34-400320BA4358}">
  <ds:schemaRefs>
    <ds:schemaRef ds:uri="29c06344-79e6-4958-953b-235ef263b589"/>
    <ds:schemaRef ds:uri="58792522-3fe9-4702-8566-b88f6efb44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236</Words>
  <Application>Microsoft Macintosh PowerPoint</Application>
  <PresentationFormat>Widescreen</PresentationFormat>
  <Paragraphs>23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Tasha Friesen</dc:creator>
  <cp:lastModifiedBy>Flowers, David</cp:lastModifiedBy>
  <cp:revision>6</cp:revision>
  <dcterms:created xsi:type="dcterms:W3CDTF">2017-08-29T20:49:02Z</dcterms:created>
  <dcterms:modified xsi:type="dcterms:W3CDTF">2022-04-28T16:30:58Z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0x0101005DC85F6E79CC6145A987B65270197800</vt:lpwstr>
  </property>
  <property fmtid="{D5CDD505-2E9C-101B-9397-08002B2CF9AE}" pid="3" name="Order">
    <vt:r8>2875200</vt:r8>
  </property>
</Properties>
</file>