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3D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31"/>
    <p:restoredTop sz="95161"/>
  </p:normalViewPr>
  <p:slideViewPr>
    <p:cSldViewPr snapToGrid="0" snapToObjects="1">
      <p:cViewPr varScale="1">
        <p:scale>
          <a:sx n="76" d="100"/>
          <a:sy n="76" d="100"/>
        </p:scale>
        <p:origin x="216" y="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EFE8D-0FEF-4B49-A6BD-DC31F461BD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926849-0001-D044-BA41-316B58F79D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E6D201-6221-3244-8F02-1A0EC75BC145}"/>
              </a:ext>
            </a:extLst>
          </p:cNvPr>
          <p:cNvSpPr>
            <a:spLocks noGrp="1"/>
          </p:cNvSpPr>
          <p:nvPr>
            <p:ph type="dt" sz="half" idx="10"/>
          </p:nvPr>
        </p:nvSpPr>
        <p:spPr/>
        <p:txBody>
          <a:bodyPr/>
          <a:lstStyle/>
          <a:p>
            <a:fld id="{BA6607FC-BEAB-2142-B8CC-79380A770A4C}" type="datetimeFigureOut">
              <a:rPr lang="en-US" smtClean="0"/>
              <a:t>5/29/21</a:t>
            </a:fld>
            <a:endParaRPr lang="en-US"/>
          </a:p>
        </p:txBody>
      </p:sp>
      <p:sp>
        <p:nvSpPr>
          <p:cNvPr id="5" name="Footer Placeholder 4">
            <a:extLst>
              <a:ext uri="{FF2B5EF4-FFF2-40B4-BE49-F238E27FC236}">
                <a16:creationId xmlns:a16="http://schemas.microsoft.com/office/drawing/2014/main" id="{F91FD2B6-1AE6-BE4B-BCE7-38DA170D37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187D61-D8B2-6D48-8925-50920DAB3D93}"/>
              </a:ext>
            </a:extLst>
          </p:cNvPr>
          <p:cNvSpPr>
            <a:spLocks noGrp="1"/>
          </p:cNvSpPr>
          <p:nvPr>
            <p:ph type="sldNum" sz="quarter" idx="12"/>
          </p:nvPr>
        </p:nvSpPr>
        <p:spPr/>
        <p:txBody>
          <a:bodyPr/>
          <a:lstStyle/>
          <a:p>
            <a:fld id="{06C7E3D1-B768-B949-A35F-D476A7BDD835}" type="slidenum">
              <a:rPr lang="en-US" smtClean="0"/>
              <a:t>‹#›</a:t>
            </a:fld>
            <a:endParaRPr lang="en-US"/>
          </a:p>
        </p:txBody>
      </p:sp>
    </p:spTree>
    <p:extLst>
      <p:ext uri="{BB962C8B-B14F-4D97-AF65-F5344CB8AC3E}">
        <p14:creationId xmlns:p14="http://schemas.microsoft.com/office/powerpoint/2010/main" val="3374195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37B5-5938-864D-B1F1-3ECD86A695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CAED9F-3E85-204A-94DD-65FC3F3BF3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E61636-1131-3C4A-96ED-4FBA1410A38B}"/>
              </a:ext>
            </a:extLst>
          </p:cNvPr>
          <p:cNvSpPr>
            <a:spLocks noGrp="1"/>
          </p:cNvSpPr>
          <p:nvPr>
            <p:ph type="dt" sz="half" idx="10"/>
          </p:nvPr>
        </p:nvSpPr>
        <p:spPr/>
        <p:txBody>
          <a:bodyPr/>
          <a:lstStyle/>
          <a:p>
            <a:fld id="{BA6607FC-BEAB-2142-B8CC-79380A770A4C}" type="datetimeFigureOut">
              <a:rPr lang="en-US" smtClean="0"/>
              <a:t>5/29/21</a:t>
            </a:fld>
            <a:endParaRPr lang="en-US"/>
          </a:p>
        </p:txBody>
      </p:sp>
      <p:sp>
        <p:nvSpPr>
          <p:cNvPr id="5" name="Footer Placeholder 4">
            <a:extLst>
              <a:ext uri="{FF2B5EF4-FFF2-40B4-BE49-F238E27FC236}">
                <a16:creationId xmlns:a16="http://schemas.microsoft.com/office/drawing/2014/main" id="{A6D058DF-DD01-D940-9C32-2E1EBA033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E340E-9158-7246-9CF3-72033C4D1C99}"/>
              </a:ext>
            </a:extLst>
          </p:cNvPr>
          <p:cNvSpPr>
            <a:spLocks noGrp="1"/>
          </p:cNvSpPr>
          <p:nvPr>
            <p:ph type="sldNum" sz="quarter" idx="12"/>
          </p:nvPr>
        </p:nvSpPr>
        <p:spPr/>
        <p:txBody>
          <a:bodyPr/>
          <a:lstStyle/>
          <a:p>
            <a:fld id="{06C7E3D1-B768-B949-A35F-D476A7BDD835}" type="slidenum">
              <a:rPr lang="en-US" smtClean="0"/>
              <a:t>‹#›</a:t>
            </a:fld>
            <a:endParaRPr lang="en-US"/>
          </a:p>
        </p:txBody>
      </p:sp>
    </p:spTree>
    <p:extLst>
      <p:ext uri="{BB962C8B-B14F-4D97-AF65-F5344CB8AC3E}">
        <p14:creationId xmlns:p14="http://schemas.microsoft.com/office/powerpoint/2010/main" val="1532137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3249DB-77BF-C04F-AA42-C0771080EF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5DAFAF-3937-1B49-A16E-E64F337CE9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9EB6C-ED3A-9A45-95FC-961E1A148B99}"/>
              </a:ext>
            </a:extLst>
          </p:cNvPr>
          <p:cNvSpPr>
            <a:spLocks noGrp="1"/>
          </p:cNvSpPr>
          <p:nvPr>
            <p:ph type="dt" sz="half" idx="10"/>
          </p:nvPr>
        </p:nvSpPr>
        <p:spPr/>
        <p:txBody>
          <a:bodyPr/>
          <a:lstStyle/>
          <a:p>
            <a:fld id="{BA6607FC-BEAB-2142-B8CC-79380A770A4C}" type="datetimeFigureOut">
              <a:rPr lang="en-US" smtClean="0"/>
              <a:t>5/29/21</a:t>
            </a:fld>
            <a:endParaRPr lang="en-US"/>
          </a:p>
        </p:txBody>
      </p:sp>
      <p:sp>
        <p:nvSpPr>
          <p:cNvPr id="5" name="Footer Placeholder 4">
            <a:extLst>
              <a:ext uri="{FF2B5EF4-FFF2-40B4-BE49-F238E27FC236}">
                <a16:creationId xmlns:a16="http://schemas.microsoft.com/office/drawing/2014/main" id="{F6129DC1-C105-4546-AA6F-388BA0781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D5889A-031E-D143-BDA0-F288C61BD077}"/>
              </a:ext>
            </a:extLst>
          </p:cNvPr>
          <p:cNvSpPr>
            <a:spLocks noGrp="1"/>
          </p:cNvSpPr>
          <p:nvPr>
            <p:ph type="sldNum" sz="quarter" idx="12"/>
          </p:nvPr>
        </p:nvSpPr>
        <p:spPr/>
        <p:txBody>
          <a:bodyPr/>
          <a:lstStyle/>
          <a:p>
            <a:fld id="{06C7E3D1-B768-B949-A35F-D476A7BDD835}" type="slidenum">
              <a:rPr lang="en-US" smtClean="0"/>
              <a:t>‹#›</a:t>
            </a:fld>
            <a:endParaRPr lang="en-US"/>
          </a:p>
        </p:txBody>
      </p:sp>
    </p:spTree>
    <p:extLst>
      <p:ext uri="{BB962C8B-B14F-4D97-AF65-F5344CB8AC3E}">
        <p14:creationId xmlns:p14="http://schemas.microsoft.com/office/powerpoint/2010/main" val="405019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C4F6-1F8B-D94B-9295-C28CED49E2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B754D0-4532-4C48-A16C-111E34D54E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0FE47D-FB5B-7340-84CB-8DCF87798235}"/>
              </a:ext>
            </a:extLst>
          </p:cNvPr>
          <p:cNvSpPr>
            <a:spLocks noGrp="1"/>
          </p:cNvSpPr>
          <p:nvPr>
            <p:ph type="dt" sz="half" idx="10"/>
          </p:nvPr>
        </p:nvSpPr>
        <p:spPr/>
        <p:txBody>
          <a:bodyPr/>
          <a:lstStyle/>
          <a:p>
            <a:fld id="{BA6607FC-BEAB-2142-B8CC-79380A770A4C}" type="datetimeFigureOut">
              <a:rPr lang="en-US" smtClean="0"/>
              <a:t>5/29/21</a:t>
            </a:fld>
            <a:endParaRPr lang="en-US"/>
          </a:p>
        </p:txBody>
      </p:sp>
      <p:sp>
        <p:nvSpPr>
          <p:cNvPr id="5" name="Footer Placeholder 4">
            <a:extLst>
              <a:ext uri="{FF2B5EF4-FFF2-40B4-BE49-F238E27FC236}">
                <a16:creationId xmlns:a16="http://schemas.microsoft.com/office/drawing/2014/main" id="{49CEA37C-83DD-904B-B5FE-D66BF0699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E07428-5F5D-3B4B-A021-751A2D2ACB6C}"/>
              </a:ext>
            </a:extLst>
          </p:cNvPr>
          <p:cNvSpPr>
            <a:spLocks noGrp="1"/>
          </p:cNvSpPr>
          <p:nvPr>
            <p:ph type="sldNum" sz="quarter" idx="12"/>
          </p:nvPr>
        </p:nvSpPr>
        <p:spPr/>
        <p:txBody>
          <a:bodyPr/>
          <a:lstStyle/>
          <a:p>
            <a:fld id="{06C7E3D1-B768-B949-A35F-D476A7BDD835}" type="slidenum">
              <a:rPr lang="en-US" smtClean="0"/>
              <a:t>‹#›</a:t>
            </a:fld>
            <a:endParaRPr lang="en-US"/>
          </a:p>
        </p:txBody>
      </p:sp>
    </p:spTree>
    <p:extLst>
      <p:ext uri="{BB962C8B-B14F-4D97-AF65-F5344CB8AC3E}">
        <p14:creationId xmlns:p14="http://schemas.microsoft.com/office/powerpoint/2010/main" val="69219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960A7-7667-8E40-BA46-7109D230E2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C181D4-DB21-0C43-A8AC-EC72BF37CF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0CB27F-400C-E446-8B97-4E25D8A0DA89}"/>
              </a:ext>
            </a:extLst>
          </p:cNvPr>
          <p:cNvSpPr>
            <a:spLocks noGrp="1"/>
          </p:cNvSpPr>
          <p:nvPr>
            <p:ph type="dt" sz="half" idx="10"/>
          </p:nvPr>
        </p:nvSpPr>
        <p:spPr/>
        <p:txBody>
          <a:bodyPr/>
          <a:lstStyle/>
          <a:p>
            <a:fld id="{BA6607FC-BEAB-2142-B8CC-79380A770A4C}" type="datetimeFigureOut">
              <a:rPr lang="en-US" smtClean="0"/>
              <a:t>5/29/21</a:t>
            </a:fld>
            <a:endParaRPr lang="en-US"/>
          </a:p>
        </p:txBody>
      </p:sp>
      <p:sp>
        <p:nvSpPr>
          <p:cNvPr id="5" name="Footer Placeholder 4">
            <a:extLst>
              <a:ext uri="{FF2B5EF4-FFF2-40B4-BE49-F238E27FC236}">
                <a16:creationId xmlns:a16="http://schemas.microsoft.com/office/drawing/2014/main" id="{B23DB563-FFE0-6949-B57A-F8D9D9DBC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A4DF7-5C7D-D242-9A22-BE4AABD8C11A}"/>
              </a:ext>
            </a:extLst>
          </p:cNvPr>
          <p:cNvSpPr>
            <a:spLocks noGrp="1"/>
          </p:cNvSpPr>
          <p:nvPr>
            <p:ph type="sldNum" sz="quarter" idx="12"/>
          </p:nvPr>
        </p:nvSpPr>
        <p:spPr/>
        <p:txBody>
          <a:bodyPr/>
          <a:lstStyle/>
          <a:p>
            <a:fld id="{06C7E3D1-B768-B949-A35F-D476A7BDD835}" type="slidenum">
              <a:rPr lang="en-US" smtClean="0"/>
              <a:t>‹#›</a:t>
            </a:fld>
            <a:endParaRPr lang="en-US"/>
          </a:p>
        </p:txBody>
      </p:sp>
    </p:spTree>
    <p:extLst>
      <p:ext uri="{BB962C8B-B14F-4D97-AF65-F5344CB8AC3E}">
        <p14:creationId xmlns:p14="http://schemas.microsoft.com/office/powerpoint/2010/main" val="2325472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CBE1E-B1DB-A44D-ACB1-B1989B3119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57DB30-DC73-8541-B56F-25B7ED3FB1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416246-0FC2-0E47-B846-25C21F1DB2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5D62B2-BE92-3149-BB1E-F2F1AC917780}"/>
              </a:ext>
            </a:extLst>
          </p:cNvPr>
          <p:cNvSpPr>
            <a:spLocks noGrp="1"/>
          </p:cNvSpPr>
          <p:nvPr>
            <p:ph type="dt" sz="half" idx="10"/>
          </p:nvPr>
        </p:nvSpPr>
        <p:spPr/>
        <p:txBody>
          <a:bodyPr/>
          <a:lstStyle/>
          <a:p>
            <a:fld id="{BA6607FC-BEAB-2142-B8CC-79380A770A4C}" type="datetimeFigureOut">
              <a:rPr lang="en-US" smtClean="0"/>
              <a:t>5/29/21</a:t>
            </a:fld>
            <a:endParaRPr lang="en-US"/>
          </a:p>
        </p:txBody>
      </p:sp>
      <p:sp>
        <p:nvSpPr>
          <p:cNvPr id="6" name="Footer Placeholder 5">
            <a:extLst>
              <a:ext uri="{FF2B5EF4-FFF2-40B4-BE49-F238E27FC236}">
                <a16:creationId xmlns:a16="http://schemas.microsoft.com/office/drawing/2014/main" id="{1F23DA53-5A9F-374D-9C1F-3E8B21735A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62A15F-EEC7-6845-A934-B24294FADE27}"/>
              </a:ext>
            </a:extLst>
          </p:cNvPr>
          <p:cNvSpPr>
            <a:spLocks noGrp="1"/>
          </p:cNvSpPr>
          <p:nvPr>
            <p:ph type="sldNum" sz="quarter" idx="12"/>
          </p:nvPr>
        </p:nvSpPr>
        <p:spPr/>
        <p:txBody>
          <a:bodyPr/>
          <a:lstStyle/>
          <a:p>
            <a:fld id="{06C7E3D1-B768-B949-A35F-D476A7BDD835}" type="slidenum">
              <a:rPr lang="en-US" smtClean="0"/>
              <a:t>‹#›</a:t>
            </a:fld>
            <a:endParaRPr lang="en-US"/>
          </a:p>
        </p:txBody>
      </p:sp>
    </p:spTree>
    <p:extLst>
      <p:ext uri="{BB962C8B-B14F-4D97-AF65-F5344CB8AC3E}">
        <p14:creationId xmlns:p14="http://schemas.microsoft.com/office/powerpoint/2010/main" val="2482794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80F30-E71A-4B42-9FB7-97096CDA07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5376B2-1B81-414B-8E38-0E87E5BAC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FF54E1-CE28-BA43-9531-B3F01A6F55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68F5A-1280-B94C-8176-AD846CDACF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61D4B3-FCDD-9249-BCF1-1736BE288E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E75096-B113-FA4C-A1CD-E6BBC6E24550}"/>
              </a:ext>
            </a:extLst>
          </p:cNvPr>
          <p:cNvSpPr>
            <a:spLocks noGrp="1"/>
          </p:cNvSpPr>
          <p:nvPr>
            <p:ph type="dt" sz="half" idx="10"/>
          </p:nvPr>
        </p:nvSpPr>
        <p:spPr/>
        <p:txBody>
          <a:bodyPr/>
          <a:lstStyle/>
          <a:p>
            <a:fld id="{BA6607FC-BEAB-2142-B8CC-79380A770A4C}" type="datetimeFigureOut">
              <a:rPr lang="en-US" smtClean="0"/>
              <a:t>5/29/21</a:t>
            </a:fld>
            <a:endParaRPr lang="en-US"/>
          </a:p>
        </p:txBody>
      </p:sp>
      <p:sp>
        <p:nvSpPr>
          <p:cNvPr id="8" name="Footer Placeholder 7">
            <a:extLst>
              <a:ext uri="{FF2B5EF4-FFF2-40B4-BE49-F238E27FC236}">
                <a16:creationId xmlns:a16="http://schemas.microsoft.com/office/drawing/2014/main" id="{EC1367C6-6878-3148-BA8A-5981B30C34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21BA28-C920-8A4A-B848-A691A33CD3F7}"/>
              </a:ext>
            </a:extLst>
          </p:cNvPr>
          <p:cNvSpPr>
            <a:spLocks noGrp="1"/>
          </p:cNvSpPr>
          <p:nvPr>
            <p:ph type="sldNum" sz="quarter" idx="12"/>
          </p:nvPr>
        </p:nvSpPr>
        <p:spPr/>
        <p:txBody>
          <a:bodyPr/>
          <a:lstStyle/>
          <a:p>
            <a:fld id="{06C7E3D1-B768-B949-A35F-D476A7BDD835}" type="slidenum">
              <a:rPr lang="en-US" smtClean="0"/>
              <a:t>‹#›</a:t>
            </a:fld>
            <a:endParaRPr lang="en-US"/>
          </a:p>
        </p:txBody>
      </p:sp>
    </p:spTree>
    <p:extLst>
      <p:ext uri="{BB962C8B-B14F-4D97-AF65-F5344CB8AC3E}">
        <p14:creationId xmlns:p14="http://schemas.microsoft.com/office/powerpoint/2010/main" val="184821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0C0A-9068-8E4A-8821-0FC94F84B9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CF4DC2-E5DC-0040-B50C-A24ADB9E1CD9}"/>
              </a:ext>
            </a:extLst>
          </p:cNvPr>
          <p:cNvSpPr>
            <a:spLocks noGrp="1"/>
          </p:cNvSpPr>
          <p:nvPr>
            <p:ph type="dt" sz="half" idx="10"/>
          </p:nvPr>
        </p:nvSpPr>
        <p:spPr/>
        <p:txBody>
          <a:bodyPr/>
          <a:lstStyle/>
          <a:p>
            <a:fld id="{BA6607FC-BEAB-2142-B8CC-79380A770A4C}" type="datetimeFigureOut">
              <a:rPr lang="en-US" smtClean="0"/>
              <a:t>5/29/21</a:t>
            </a:fld>
            <a:endParaRPr lang="en-US"/>
          </a:p>
        </p:txBody>
      </p:sp>
      <p:sp>
        <p:nvSpPr>
          <p:cNvPr id="4" name="Footer Placeholder 3">
            <a:extLst>
              <a:ext uri="{FF2B5EF4-FFF2-40B4-BE49-F238E27FC236}">
                <a16:creationId xmlns:a16="http://schemas.microsoft.com/office/drawing/2014/main" id="{076B97C2-6FB3-8242-8446-CF62CE48A5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D8CAB1-433E-F340-B444-3A7AED075DC1}"/>
              </a:ext>
            </a:extLst>
          </p:cNvPr>
          <p:cNvSpPr>
            <a:spLocks noGrp="1"/>
          </p:cNvSpPr>
          <p:nvPr>
            <p:ph type="sldNum" sz="quarter" idx="12"/>
          </p:nvPr>
        </p:nvSpPr>
        <p:spPr/>
        <p:txBody>
          <a:bodyPr/>
          <a:lstStyle/>
          <a:p>
            <a:fld id="{06C7E3D1-B768-B949-A35F-D476A7BDD835}" type="slidenum">
              <a:rPr lang="en-US" smtClean="0"/>
              <a:t>‹#›</a:t>
            </a:fld>
            <a:endParaRPr lang="en-US"/>
          </a:p>
        </p:txBody>
      </p:sp>
    </p:spTree>
    <p:extLst>
      <p:ext uri="{BB962C8B-B14F-4D97-AF65-F5344CB8AC3E}">
        <p14:creationId xmlns:p14="http://schemas.microsoft.com/office/powerpoint/2010/main" val="2691855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DE875A-5133-CB40-BFD3-AB0D39548FA7}"/>
              </a:ext>
            </a:extLst>
          </p:cNvPr>
          <p:cNvSpPr>
            <a:spLocks noGrp="1"/>
          </p:cNvSpPr>
          <p:nvPr>
            <p:ph type="dt" sz="half" idx="10"/>
          </p:nvPr>
        </p:nvSpPr>
        <p:spPr/>
        <p:txBody>
          <a:bodyPr/>
          <a:lstStyle/>
          <a:p>
            <a:fld id="{BA6607FC-BEAB-2142-B8CC-79380A770A4C}" type="datetimeFigureOut">
              <a:rPr lang="en-US" smtClean="0"/>
              <a:t>5/29/21</a:t>
            </a:fld>
            <a:endParaRPr lang="en-US"/>
          </a:p>
        </p:txBody>
      </p:sp>
      <p:sp>
        <p:nvSpPr>
          <p:cNvPr id="3" name="Footer Placeholder 2">
            <a:extLst>
              <a:ext uri="{FF2B5EF4-FFF2-40B4-BE49-F238E27FC236}">
                <a16:creationId xmlns:a16="http://schemas.microsoft.com/office/drawing/2014/main" id="{5F4DD9AB-2AA7-4D42-B58F-CAB7A5B19B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92211E-E0EC-8043-AA9B-EDB9BA3D4D25}"/>
              </a:ext>
            </a:extLst>
          </p:cNvPr>
          <p:cNvSpPr>
            <a:spLocks noGrp="1"/>
          </p:cNvSpPr>
          <p:nvPr>
            <p:ph type="sldNum" sz="quarter" idx="12"/>
          </p:nvPr>
        </p:nvSpPr>
        <p:spPr/>
        <p:txBody>
          <a:bodyPr/>
          <a:lstStyle/>
          <a:p>
            <a:fld id="{06C7E3D1-B768-B949-A35F-D476A7BDD835}" type="slidenum">
              <a:rPr lang="en-US" smtClean="0"/>
              <a:t>‹#›</a:t>
            </a:fld>
            <a:endParaRPr lang="en-US"/>
          </a:p>
        </p:txBody>
      </p:sp>
    </p:spTree>
    <p:extLst>
      <p:ext uri="{BB962C8B-B14F-4D97-AF65-F5344CB8AC3E}">
        <p14:creationId xmlns:p14="http://schemas.microsoft.com/office/powerpoint/2010/main" val="3855967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BB3E-7EA8-9F4F-B434-14E06FD1C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D0AF3B-2C16-CF4B-B265-BAC4E7994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328C42-F825-CF41-B84B-726326D1BC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64186A-DFB2-E748-82C1-7906F2CD0C32}"/>
              </a:ext>
            </a:extLst>
          </p:cNvPr>
          <p:cNvSpPr>
            <a:spLocks noGrp="1"/>
          </p:cNvSpPr>
          <p:nvPr>
            <p:ph type="dt" sz="half" idx="10"/>
          </p:nvPr>
        </p:nvSpPr>
        <p:spPr/>
        <p:txBody>
          <a:bodyPr/>
          <a:lstStyle/>
          <a:p>
            <a:fld id="{BA6607FC-BEAB-2142-B8CC-79380A770A4C}" type="datetimeFigureOut">
              <a:rPr lang="en-US" smtClean="0"/>
              <a:t>5/29/21</a:t>
            </a:fld>
            <a:endParaRPr lang="en-US"/>
          </a:p>
        </p:txBody>
      </p:sp>
      <p:sp>
        <p:nvSpPr>
          <p:cNvPr id="6" name="Footer Placeholder 5">
            <a:extLst>
              <a:ext uri="{FF2B5EF4-FFF2-40B4-BE49-F238E27FC236}">
                <a16:creationId xmlns:a16="http://schemas.microsoft.com/office/drawing/2014/main" id="{BC03C672-9513-AF41-B2F0-E25B5D5E7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D0A4B5-ED35-F746-BF94-EE5B262FE8C5}"/>
              </a:ext>
            </a:extLst>
          </p:cNvPr>
          <p:cNvSpPr>
            <a:spLocks noGrp="1"/>
          </p:cNvSpPr>
          <p:nvPr>
            <p:ph type="sldNum" sz="quarter" idx="12"/>
          </p:nvPr>
        </p:nvSpPr>
        <p:spPr/>
        <p:txBody>
          <a:bodyPr/>
          <a:lstStyle/>
          <a:p>
            <a:fld id="{06C7E3D1-B768-B949-A35F-D476A7BDD835}" type="slidenum">
              <a:rPr lang="en-US" smtClean="0"/>
              <a:t>‹#›</a:t>
            </a:fld>
            <a:endParaRPr lang="en-US"/>
          </a:p>
        </p:txBody>
      </p:sp>
    </p:spTree>
    <p:extLst>
      <p:ext uri="{BB962C8B-B14F-4D97-AF65-F5344CB8AC3E}">
        <p14:creationId xmlns:p14="http://schemas.microsoft.com/office/powerpoint/2010/main" val="1732216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9703F-CE39-504A-9CC2-F6D5513EA0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008204-9570-EC4B-916E-A425B5DFF6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B8D624-E359-9F49-971F-ABEC8975A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65AAD-6613-8642-920A-3178EDED40F1}"/>
              </a:ext>
            </a:extLst>
          </p:cNvPr>
          <p:cNvSpPr>
            <a:spLocks noGrp="1"/>
          </p:cNvSpPr>
          <p:nvPr>
            <p:ph type="dt" sz="half" idx="10"/>
          </p:nvPr>
        </p:nvSpPr>
        <p:spPr/>
        <p:txBody>
          <a:bodyPr/>
          <a:lstStyle/>
          <a:p>
            <a:fld id="{BA6607FC-BEAB-2142-B8CC-79380A770A4C}" type="datetimeFigureOut">
              <a:rPr lang="en-US" smtClean="0"/>
              <a:t>5/29/21</a:t>
            </a:fld>
            <a:endParaRPr lang="en-US"/>
          </a:p>
        </p:txBody>
      </p:sp>
      <p:sp>
        <p:nvSpPr>
          <p:cNvPr id="6" name="Footer Placeholder 5">
            <a:extLst>
              <a:ext uri="{FF2B5EF4-FFF2-40B4-BE49-F238E27FC236}">
                <a16:creationId xmlns:a16="http://schemas.microsoft.com/office/drawing/2014/main" id="{50DC0DF1-CB05-AF44-8221-23A263136F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5CECC0-7C1E-E84F-94FE-524DAFE6FA9A}"/>
              </a:ext>
            </a:extLst>
          </p:cNvPr>
          <p:cNvSpPr>
            <a:spLocks noGrp="1"/>
          </p:cNvSpPr>
          <p:nvPr>
            <p:ph type="sldNum" sz="quarter" idx="12"/>
          </p:nvPr>
        </p:nvSpPr>
        <p:spPr/>
        <p:txBody>
          <a:bodyPr/>
          <a:lstStyle/>
          <a:p>
            <a:fld id="{06C7E3D1-B768-B949-A35F-D476A7BDD835}" type="slidenum">
              <a:rPr lang="en-US" smtClean="0"/>
              <a:t>‹#›</a:t>
            </a:fld>
            <a:endParaRPr lang="en-US"/>
          </a:p>
        </p:txBody>
      </p:sp>
    </p:spTree>
    <p:extLst>
      <p:ext uri="{BB962C8B-B14F-4D97-AF65-F5344CB8AC3E}">
        <p14:creationId xmlns:p14="http://schemas.microsoft.com/office/powerpoint/2010/main" val="222682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3D3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32BBDE-66B5-0347-A840-C5DBAD4D9D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F5C330-4ED1-BF46-89D4-1289E87DE9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B71B9-C71C-D84A-9582-71BFC3FC66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607FC-BEAB-2142-B8CC-79380A770A4C}" type="datetimeFigureOut">
              <a:rPr lang="en-US" smtClean="0"/>
              <a:t>5/29/21</a:t>
            </a:fld>
            <a:endParaRPr lang="en-US"/>
          </a:p>
        </p:txBody>
      </p:sp>
      <p:sp>
        <p:nvSpPr>
          <p:cNvPr id="5" name="Footer Placeholder 4">
            <a:extLst>
              <a:ext uri="{FF2B5EF4-FFF2-40B4-BE49-F238E27FC236}">
                <a16:creationId xmlns:a16="http://schemas.microsoft.com/office/drawing/2014/main" id="{C1AA7478-0689-5C44-AED3-28CFE1153D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C5DAD0-75AE-B148-BBE1-C7B83C362C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C7E3D1-B768-B949-A35F-D476A7BDD835}" type="slidenum">
              <a:rPr lang="en-US" smtClean="0"/>
              <a:t>‹#›</a:t>
            </a:fld>
            <a:endParaRPr lang="en-US"/>
          </a:p>
        </p:txBody>
      </p:sp>
    </p:spTree>
    <p:extLst>
      <p:ext uri="{BB962C8B-B14F-4D97-AF65-F5344CB8AC3E}">
        <p14:creationId xmlns:p14="http://schemas.microsoft.com/office/powerpoint/2010/main" val="2273786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42645-64E3-0A4A-8955-01128807B3D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8E3034D-90AD-A748-BDB8-D825D21C2643}"/>
              </a:ext>
            </a:extLst>
          </p:cNvPr>
          <p:cNvSpPr>
            <a:spLocks noGrp="1"/>
          </p:cNvSpPr>
          <p:nvPr>
            <p:ph type="subTitle" idx="1"/>
          </p:nvPr>
        </p:nvSpPr>
        <p:spPr/>
        <p:txBody>
          <a:bodyPr/>
          <a:lstStyle/>
          <a:p>
            <a:endParaRPr lang="en-US"/>
          </a:p>
        </p:txBody>
      </p:sp>
      <p:pic>
        <p:nvPicPr>
          <p:cNvPr id="5" name="Picture 4" descr="Company name&#10;&#10;Description automatically generated with medium confidence">
            <a:extLst>
              <a:ext uri="{FF2B5EF4-FFF2-40B4-BE49-F238E27FC236}">
                <a16:creationId xmlns:a16="http://schemas.microsoft.com/office/drawing/2014/main" id="{7BE937B4-8A59-DD4A-B440-9D0941B62FC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03709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347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003F0-5AFA-F045-A33C-31241745A7E8}"/>
              </a:ext>
            </a:extLst>
          </p:cNvPr>
          <p:cNvSpPr>
            <a:spLocks noGrp="1"/>
          </p:cNvSpPr>
          <p:nvPr>
            <p:ph idx="1"/>
          </p:nvPr>
        </p:nvSpPr>
        <p:spPr>
          <a:xfrm>
            <a:off x="838200" y="431800"/>
            <a:ext cx="10515600" cy="5994400"/>
          </a:xfrm>
        </p:spPr>
        <p:txBody>
          <a:bodyPr>
            <a:normAutofit lnSpcReduction="10000"/>
          </a:bodyPr>
          <a:lstStyle/>
          <a:p>
            <a:pPr marL="0" indent="0">
              <a:buNone/>
            </a:pPr>
            <a:r>
              <a:rPr lang="en-US" sz="3600" b="1" baseline="30000" dirty="0">
                <a:solidFill>
                  <a:schemeClr val="bg1"/>
                </a:solidFill>
              </a:rPr>
              <a:t>11 </a:t>
            </a:r>
            <a:r>
              <a:rPr lang="en-US" sz="3600" dirty="0">
                <a:solidFill>
                  <a:schemeClr val="bg1"/>
                </a:solidFill>
              </a:rPr>
              <a:t>When Cephas came to Antioch, I opposed him to his face, because he stood condemned. </a:t>
            </a:r>
            <a:r>
              <a:rPr lang="en-US" sz="3600" b="1" baseline="30000" dirty="0">
                <a:solidFill>
                  <a:schemeClr val="bg1"/>
                </a:solidFill>
              </a:rPr>
              <a:t>12 </a:t>
            </a:r>
            <a:r>
              <a:rPr lang="en-US" sz="3600" dirty="0">
                <a:solidFill>
                  <a:schemeClr val="bg1"/>
                </a:solidFill>
              </a:rPr>
              <a:t>For before certain men came from James, he used to eat with the Gentiles. But when they arrived, he began to draw back and separate himself from the Gentiles because he was afraid of those who belonged to the circumcision group. </a:t>
            </a:r>
            <a:r>
              <a:rPr lang="en-US" sz="3600" b="1" baseline="30000" dirty="0">
                <a:solidFill>
                  <a:schemeClr val="bg1"/>
                </a:solidFill>
              </a:rPr>
              <a:t>13 </a:t>
            </a:r>
            <a:r>
              <a:rPr lang="en-US" sz="3600" dirty="0">
                <a:solidFill>
                  <a:schemeClr val="bg1"/>
                </a:solidFill>
              </a:rPr>
              <a:t>The other Jews joined him in his hypocrisy, so that by their hypocrisy even Barnabas was led astray.</a:t>
            </a:r>
          </a:p>
          <a:p>
            <a:pPr marL="0" indent="0">
              <a:buNone/>
            </a:pPr>
            <a:r>
              <a:rPr lang="en-US" sz="3600" b="1" baseline="30000" dirty="0">
                <a:solidFill>
                  <a:schemeClr val="bg1"/>
                </a:solidFill>
              </a:rPr>
              <a:t>14 </a:t>
            </a:r>
            <a:r>
              <a:rPr lang="en-US" sz="3600" dirty="0">
                <a:solidFill>
                  <a:schemeClr val="bg1"/>
                </a:solidFill>
              </a:rPr>
              <a:t>When I saw that they were not acting in line with the truth of the gospel, I said to Cephas in front of them all, “You are a Jew, yet you live like a Gentile and not like a Jew. How is it, then, that you force Gentiles to follow Jewish customs?</a:t>
            </a:r>
          </a:p>
        </p:txBody>
      </p:sp>
    </p:spTree>
    <p:extLst>
      <p:ext uri="{BB962C8B-B14F-4D97-AF65-F5344CB8AC3E}">
        <p14:creationId xmlns:p14="http://schemas.microsoft.com/office/powerpoint/2010/main" val="1086855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821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003F0-5AFA-F045-A33C-31241745A7E8}"/>
              </a:ext>
            </a:extLst>
          </p:cNvPr>
          <p:cNvSpPr>
            <a:spLocks noGrp="1"/>
          </p:cNvSpPr>
          <p:nvPr>
            <p:ph idx="1"/>
          </p:nvPr>
        </p:nvSpPr>
        <p:spPr>
          <a:xfrm>
            <a:off x="838200" y="431800"/>
            <a:ext cx="10515600" cy="5994400"/>
          </a:xfrm>
        </p:spPr>
        <p:txBody>
          <a:bodyPr>
            <a:normAutofit lnSpcReduction="10000"/>
          </a:bodyPr>
          <a:lstStyle/>
          <a:p>
            <a:pPr marL="0" indent="0">
              <a:buNone/>
            </a:pPr>
            <a:r>
              <a:rPr lang="en-US" sz="3600" b="1" baseline="30000" dirty="0">
                <a:solidFill>
                  <a:schemeClr val="bg1"/>
                </a:solidFill>
              </a:rPr>
              <a:t>11 </a:t>
            </a:r>
            <a:r>
              <a:rPr lang="en-US" sz="3600" dirty="0">
                <a:solidFill>
                  <a:schemeClr val="bg1"/>
                </a:solidFill>
              </a:rPr>
              <a:t>When Cephas came to Antioch, I opposed him to his face, because he stood condemned. </a:t>
            </a:r>
            <a:r>
              <a:rPr lang="en-US" sz="3600" b="1" baseline="30000" dirty="0">
                <a:solidFill>
                  <a:schemeClr val="bg1"/>
                </a:solidFill>
              </a:rPr>
              <a:t>12 </a:t>
            </a:r>
            <a:r>
              <a:rPr lang="en-US" sz="3600" dirty="0">
                <a:solidFill>
                  <a:schemeClr val="bg1"/>
                </a:solidFill>
              </a:rPr>
              <a:t>For before certain men came from James, he used to eat with the Gentiles. But when they arrived, he began to draw back and separate himself from the Gentiles because </a:t>
            </a:r>
            <a:r>
              <a:rPr lang="en-US" sz="3600" dirty="0">
                <a:solidFill>
                  <a:schemeClr val="accent2"/>
                </a:solidFill>
              </a:rPr>
              <a:t>he was afraid</a:t>
            </a:r>
            <a:r>
              <a:rPr lang="en-US" sz="3600" dirty="0">
                <a:solidFill>
                  <a:schemeClr val="bg1"/>
                </a:solidFill>
              </a:rPr>
              <a:t> of those who belonged to the circumcision group. </a:t>
            </a:r>
            <a:r>
              <a:rPr lang="en-US" sz="3600" b="1" baseline="30000" dirty="0">
                <a:solidFill>
                  <a:schemeClr val="bg1"/>
                </a:solidFill>
              </a:rPr>
              <a:t>13 </a:t>
            </a:r>
            <a:r>
              <a:rPr lang="en-US" sz="3600" dirty="0">
                <a:solidFill>
                  <a:schemeClr val="bg1"/>
                </a:solidFill>
              </a:rPr>
              <a:t>The other Jews joined him in his </a:t>
            </a:r>
            <a:r>
              <a:rPr lang="en-US" sz="3600" dirty="0">
                <a:solidFill>
                  <a:schemeClr val="accent2"/>
                </a:solidFill>
              </a:rPr>
              <a:t>hypocrisy</a:t>
            </a:r>
            <a:r>
              <a:rPr lang="en-US" sz="3600" dirty="0">
                <a:solidFill>
                  <a:schemeClr val="bg1"/>
                </a:solidFill>
              </a:rPr>
              <a:t>, so that by their </a:t>
            </a:r>
            <a:r>
              <a:rPr lang="en-US" sz="3600" dirty="0">
                <a:solidFill>
                  <a:schemeClr val="accent2"/>
                </a:solidFill>
              </a:rPr>
              <a:t>hypocrisy</a:t>
            </a:r>
            <a:r>
              <a:rPr lang="en-US" sz="3600" dirty="0">
                <a:solidFill>
                  <a:schemeClr val="bg1"/>
                </a:solidFill>
              </a:rPr>
              <a:t> even Barnabas was led astray.</a:t>
            </a:r>
          </a:p>
          <a:p>
            <a:pPr marL="0" indent="0">
              <a:buNone/>
            </a:pPr>
            <a:r>
              <a:rPr lang="en-US" sz="3600" b="1" baseline="30000" dirty="0">
                <a:solidFill>
                  <a:schemeClr val="bg1"/>
                </a:solidFill>
              </a:rPr>
              <a:t>14 </a:t>
            </a:r>
            <a:r>
              <a:rPr lang="en-US" sz="3600" dirty="0">
                <a:solidFill>
                  <a:schemeClr val="bg1"/>
                </a:solidFill>
              </a:rPr>
              <a:t>When I saw that they were not acting in line with the truth of the gospel, I said to Cephas in front of them all, “You are a Jew, yet you live like a Gentile and not like a Jew. How is it, then, that you force Gentiles to follow Jewish customs?</a:t>
            </a:r>
          </a:p>
        </p:txBody>
      </p:sp>
    </p:spTree>
    <p:extLst>
      <p:ext uri="{BB962C8B-B14F-4D97-AF65-F5344CB8AC3E}">
        <p14:creationId xmlns:p14="http://schemas.microsoft.com/office/powerpoint/2010/main" val="2821119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003F0-5AFA-F045-A33C-31241745A7E8}"/>
              </a:ext>
            </a:extLst>
          </p:cNvPr>
          <p:cNvSpPr>
            <a:spLocks noGrp="1"/>
          </p:cNvSpPr>
          <p:nvPr>
            <p:ph idx="1"/>
          </p:nvPr>
        </p:nvSpPr>
        <p:spPr>
          <a:xfrm>
            <a:off x="838200" y="431800"/>
            <a:ext cx="10515600" cy="5994400"/>
          </a:xfrm>
        </p:spPr>
        <p:txBody>
          <a:bodyPr>
            <a:normAutofit lnSpcReduction="10000"/>
          </a:bodyPr>
          <a:lstStyle/>
          <a:p>
            <a:pPr marL="0" indent="0">
              <a:buNone/>
            </a:pPr>
            <a:r>
              <a:rPr lang="en-US" sz="3600" b="1" baseline="30000" dirty="0">
                <a:solidFill>
                  <a:schemeClr val="bg1"/>
                </a:solidFill>
              </a:rPr>
              <a:t>11 </a:t>
            </a:r>
            <a:r>
              <a:rPr lang="en-US" sz="3600" dirty="0">
                <a:solidFill>
                  <a:schemeClr val="bg1"/>
                </a:solidFill>
              </a:rPr>
              <a:t>When Cephas came to Antioch, I opposed him to his face, because he stood condemned. </a:t>
            </a:r>
            <a:r>
              <a:rPr lang="en-US" sz="3600" b="1" baseline="30000" dirty="0">
                <a:solidFill>
                  <a:schemeClr val="bg1"/>
                </a:solidFill>
              </a:rPr>
              <a:t>12 </a:t>
            </a:r>
            <a:r>
              <a:rPr lang="en-US" sz="3600" dirty="0">
                <a:solidFill>
                  <a:schemeClr val="bg1"/>
                </a:solidFill>
              </a:rPr>
              <a:t>For before certain men came from James, he used to eat with the Gentiles. But when they arrived, he began to draw back and separate himself from the Gentiles because he was afraid of those who belonged to the circumcision group. </a:t>
            </a:r>
            <a:r>
              <a:rPr lang="en-US" sz="3600" b="1" baseline="30000" dirty="0">
                <a:solidFill>
                  <a:schemeClr val="bg1"/>
                </a:solidFill>
              </a:rPr>
              <a:t>13 </a:t>
            </a:r>
            <a:r>
              <a:rPr lang="en-US" sz="3600" dirty="0">
                <a:solidFill>
                  <a:schemeClr val="bg1"/>
                </a:solidFill>
              </a:rPr>
              <a:t>The other Jews joined him in his hypocrisy, so that by their hypocrisy even Barnabas was led astray.</a:t>
            </a:r>
          </a:p>
          <a:p>
            <a:pPr marL="0" indent="0">
              <a:buNone/>
            </a:pPr>
            <a:r>
              <a:rPr lang="en-US" sz="3600" b="1" baseline="30000" dirty="0">
                <a:solidFill>
                  <a:schemeClr val="bg1"/>
                </a:solidFill>
              </a:rPr>
              <a:t>14 </a:t>
            </a:r>
            <a:r>
              <a:rPr lang="en-US" sz="3600" dirty="0">
                <a:solidFill>
                  <a:schemeClr val="accent2"/>
                </a:solidFill>
              </a:rPr>
              <a:t>When I saw that they were not acting in line with the truth of the gospel</a:t>
            </a:r>
            <a:r>
              <a:rPr lang="en-US" sz="3600" dirty="0">
                <a:solidFill>
                  <a:schemeClr val="bg1"/>
                </a:solidFill>
              </a:rPr>
              <a:t>, I said to Cephas in front of them all, “You are a Jew, yet you live like a Gentile and not like a Jew. How is it, then, that you force Gentiles to follow Jewish customs?</a:t>
            </a:r>
          </a:p>
        </p:txBody>
      </p:sp>
    </p:spTree>
    <p:extLst>
      <p:ext uri="{BB962C8B-B14F-4D97-AF65-F5344CB8AC3E}">
        <p14:creationId xmlns:p14="http://schemas.microsoft.com/office/powerpoint/2010/main" val="595803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0785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C0FB12-5FCB-8C40-97C9-2988C1352440}"/>
              </a:ext>
            </a:extLst>
          </p:cNvPr>
          <p:cNvSpPr>
            <a:spLocks noGrp="1"/>
          </p:cNvSpPr>
          <p:nvPr>
            <p:ph idx="1"/>
          </p:nvPr>
        </p:nvSpPr>
        <p:spPr>
          <a:xfrm>
            <a:off x="838200" y="1820332"/>
            <a:ext cx="10515600" cy="2743201"/>
          </a:xfrm>
        </p:spPr>
        <p:txBody>
          <a:bodyPr>
            <a:noAutofit/>
          </a:bodyPr>
          <a:lstStyle/>
          <a:p>
            <a:pPr marL="0" indent="0" algn="ctr">
              <a:buNone/>
            </a:pPr>
            <a:r>
              <a:rPr lang="en-US" sz="3600" dirty="0">
                <a:solidFill>
                  <a:schemeClr val="bg1"/>
                </a:solidFill>
              </a:rPr>
              <a:t>“[The truth of the gospel] is the principal article of all Christian doctrine … Most necessary is it, therefore, that we should know this article well, teach it unto others, and beat into their heads continually.” </a:t>
            </a:r>
          </a:p>
          <a:p>
            <a:pPr marL="0" indent="0" algn="ctr">
              <a:buNone/>
            </a:pPr>
            <a:r>
              <a:rPr lang="en-US" sz="3600" dirty="0">
                <a:solidFill>
                  <a:schemeClr val="bg1"/>
                </a:solidFill>
              </a:rPr>
              <a:t>- Martin Luther</a:t>
            </a:r>
          </a:p>
        </p:txBody>
      </p:sp>
      <p:pic>
        <p:nvPicPr>
          <p:cNvPr id="4" name="Picture 3" descr="A person wearing a black hat&#10;&#10;Description automatically generated with medium confidence">
            <a:extLst>
              <a:ext uri="{FF2B5EF4-FFF2-40B4-BE49-F238E27FC236}">
                <a16:creationId xmlns:a16="http://schemas.microsoft.com/office/drawing/2014/main" id="{536DA97D-CFFD-ED44-8EBB-EE2172B74B9E}"/>
              </a:ext>
            </a:extLst>
          </p:cNvPr>
          <p:cNvPicPr>
            <a:picLocks noChangeAspect="1"/>
          </p:cNvPicPr>
          <p:nvPr/>
        </p:nvPicPr>
        <p:blipFill>
          <a:blip r:embed="rId2"/>
          <a:stretch>
            <a:fillRect/>
          </a:stretch>
        </p:blipFill>
        <p:spPr>
          <a:xfrm>
            <a:off x="9636223" y="4114799"/>
            <a:ext cx="2555777" cy="2743201"/>
          </a:xfrm>
          <a:prstGeom prst="rect">
            <a:avLst/>
          </a:prstGeom>
        </p:spPr>
      </p:pic>
    </p:spTree>
    <p:extLst>
      <p:ext uri="{BB962C8B-B14F-4D97-AF65-F5344CB8AC3E}">
        <p14:creationId xmlns:p14="http://schemas.microsoft.com/office/powerpoint/2010/main" val="3482928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985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003F0-5AFA-F045-A33C-31241745A7E8}"/>
              </a:ext>
            </a:extLst>
          </p:cNvPr>
          <p:cNvSpPr>
            <a:spLocks noGrp="1"/>
          </p:cNvSpPr>
          <p:nvPr>
            <p:ph idx="1"/>
          </p:nvPr>
        </p:nvSpPr>
        <p:spPr>
          <a:xfrm>
            <a:off x="838200" y="2143125"/>
            <a:ext cx="10515600" cy="2571750"/>
          </a:xfrm>
        </p:spPr>
        <p:txBody>
          <a:bodyPr>
            <a:noAutofit/>
          </a:bodyPr>
          <a:lstStyle/>
          <a:p>
            <a:pPr marL="0" indent="0">
              <a:buNone/>
            </a:pPr>
            <a:r>
              <a:rPr lang="en-US" sz="3600" b="1" baseline="30000" dirty="0">
                <a:solidFill>
                  <a:schemeClr val="bg1"/>
                </a:solidFill>
              </a:rPr>
              <a:t>19 </a:t>
            </a:r>
            <a:r>
              <a:rPr lang="en-US" sz="3600" dirty="0">
                <a:solidFill>
                  <a:schemeClr val="bg1"/>
                </a:solidFill>
              </a:rPr>
              <a:t>“For through the law I died to the law so that I might live for God. </a:t>
            </a:r>
            <a:r>
              <a:rPr lang="en-US" sz="3600" b="1" baseline="30000" dirty="0">
                <a:solidFill>
                  <a:schemeClr val="bg1"/>
                </a:solidFill>
              </a:rPr>
              <a:t>20 </a:t>
            </a:r>
            <a:r>
              <a:rPr lang="en-US" sz="3600" dirty="0">
                <a:solidFill>
                  <a:schemeClr val="bg1"/>
                </a:solidFill>
              </a:rPr>
              <a:t>I have been crucified with Christ and I no longer live, but Christ lives in me. The life I now live in the body, I live by faith in the Son of God, who loved me and gave himself for me.</a:t>
            </a:r>
          </a:p>
        </p:txBody>
      </p:sp>
    </p:spTree>
    <p:extLst>
      <p:ext uri="{BB962C8B-B14F-4D97-AF65-F5344CB8AC3E}">
        <p14:creationId xmlns:p14="http://schemas.microsoft.com/office/powerpoint/2010/main" val="594796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003F0-5AFA-F045-A33C-31241745A7E8}"/>
              </a:ext>
            </a:extLst>
          </p:cNvPr>
          <p:cNvSpPr>
            <a:spLocks noGrp="1"/>
          </p:cNvSpPr>
          <p:nvPr>
            <p:ph idx="1"/>
          </p:nvPr>
        </p:nvSpPr>
        <p:spPr>
          <a:xfrm>
            <a:off x="838200" y="2575983"/>
            <a:ext cx="10515600" cy="1706033"/>
          </a:xfrm>
        </p:spPr>
        <p:txBody>
          <a:bodyPr>
            <a:noAutofit/>
          </a:bodyPr>
          <a:lstStyle/>
          <a:p>
            <a:pPr marL="0" indent="0">
              <a:buNone/>
            </a:pPr>
            <a:r>
              <a:rPr lang="en-US" sz="3600" b="1" baseline="30000" dirty="0">
                <a:solidFill>
                  <a:schemeClr val="bg1"/>
                </a:solidFill>
              </a:rPr>
              <a:t>21 </a:t>
            </a:r>
            <a:r>
              <a:rPr lang="en-US" sz="3600" dirty="0">
                <a:solidFill>
                  <a:schemeClr val="bg1"/>
                </a:solidFill>
              </a:rPr>
              <a:t>I do not set aside the grace of God, for if righteousness could be gained through the law, Christ died for nothing!”</a:t>
            </a:r>
          </a:p>
        </p:txBody>
      </p:sp>
    </p:spTree>
    <p:extLst>
      <p:ext uri="{BB962C8B-B14F-4D97-AF65-F5344CB8AC3E}">
        <p14:creationId xmlns:p14="http://schemas.microsoft.com/office/powerpoint/2010/main" val="334181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003F0-5AFA-F045-A33C-31241745A7E8}"/>
              </a:ext>
            </a:extLst>
          </p:cNvPr>
          <p:cNvSpPr>
            <a:spLocks noGrp="1"/>
          </p:cNvSpPr>
          <p:nvPr>
            <p:ph idx="1"/>
          </p:nvPr>
        </p:nvSpPr>
        <p:spPr>
          <a:xfrm>
            <a:off x="838200" y="1253331"/>
            <a:ext cx="10515600" cy="4351338"/>
          </a:xfrm>
        </p:spPr>
        <p:txBody>
          <a:bodyPr>
            <a:normAutofit/>
          </a:bodyPr>
          <a:lstStyle/>
          <a:p>
            <a:pPr marL="0" indent="0">
              <a:buNone/>
            </a:pPr>
            <a:r>
              <a:rPr lang="en-US" sz="3600" b="1" baseline="30000" dirty="0">
                <a:solidFill>
                  <a:schemeClr val="bg1"/>
                </a:solidFill>
              </a:rPr>
              <a:t>11 </a:t>
            </a:r>
            <a:r>
              <a:rPr lang="en-US" sz="3600" dirty="0">
                <a:solidFill>
                  <a:schemeClr val="bg1"/>
                </a:solidFill>
              </a:rPr>
              <a:t>When Cephas came to Antioch, I opposed him to his face, because he stood condemned. </a:t>
            </a:r>
            <a:r>
              <a:rPr lang="en-US" sz="3600" b="1" baseline="30000" dirty="0">
                <a:solidFill>
                  <a:schemeClr val="bg1"/>
                </a:solidFill>
              </a:rPr>
              <a:t>12 </a:t>
            </a:r>
            <a:r>
              <a:rPr lang="en-US" sz="3600" dirty="0">
                <a:solidFill>
                  <a:schemeClr val="bg1"/>
                </a:solidFill>
              </a:rPr>
              <a:t>For before certain men came from James, he used to eat with the Gentiles. But when they arrived, he began to draw back and separate himself from the Gentiles because he was afraid of those who belonged to the circumcision group. </a:t>
            </a:r>
            <a:r>
              <a:rPr lang="en-US" sz="3600" b="1" baseline="30000" dirty="0">
                <a:solidFill>
                  <a:schemeClr val="bg1"/>
                </a:solidFill>
              </a:rPr>
              <a:t>13 </a:t>
            </a:r>
            <a:r>
              <a:rPr lang="en-US" sz="3600" dirty="0">
                <a:solidFill>
                  <a:schemeClr val="bg1"/>
                </a:solidFill>
              </a:rPr>
              <a:t>The other Jews joined him in his hypocrisy, so that by their hypocrisy even Barnabas was led astray.</a:t>
            </a:r>
          </a:p>
        </p:txBody>
      </p:sp>
    </p:spTree>
    <p:extLst>
      <p:ext uri="{BB962C8B-B14F-4D97-AF65-F5344CB8AC3E}">
        <p14:creationId xmlns:p14="http://schemas.microsoft.com/office/powerpoint/2010/main" val="1800073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5806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C0FB12-5FCB-8C40-97C9-2988C1352440}"/>
              </a:ext>
            </a:extLst>
          </p:cNvPr>
          <p:cNvSpPr>
            <a:spLocks noGrp="1"/>
          </p:cNvSpPr>
          <p:nvPr>
            <p:ph idx="1"/>
          </p:nvPr>
        </p:nvSpPr>
        <p:spPr>
          <a:xfrm>
            <a:off x="838200" y="1570566"/>
            <a:ext cx="10515600" cy="3716868"/>
          </a:xfrm>
        </p:spPr>
        <p:txBody>
          <a:bodyPr>
            <a:noAutofit/>
          </a:bodyPr>
          <a:lstStyle/>
          <a:p>
            <a:pPr marL="0" indent="0" algn="ctr">
              <a:buNone/>
            </a:pPr>
            <a:r>
              <a:rPr lang="en-US" sz="3600" dirty="0">
                <a:solidFill>
                  <a:schemeClr val="bg1"/>
                </a:solidFill>
              </a:rPr>
              <a:t>“If we could save ourselves, Christ’s death is pointless, and means nothing. If we realize we cannot save ourselves, Christ’s death will mean everything to us. And we will spend the life that He has given us in joyful service of Him, bringing our whole lives into line with the gospel.” </a:t>
            </a:r>
          </a:p>
          <a:p>
            <a:pPr marL="0" indent="0" algn="ctr">
              <a:buNone/>
            </a:pPr>
            <a:r>
              <a:rPr lang="en-US" sz="3600" dirty="0">
                <a:solidFill>
                  <a:schemeClr val="bg1"/>
                </a:solidFill>
              </a:rPr>
              <a:t>- Tim Keller</a:t>
            </a:r>
          </a:p>
        </p:txBody>
      </p:sp>
      <p:pic>
        <p:nvPicPr>
          <p:cNvPr id="5" name="Picture 4" descr="A person wearing glasses&#10;&#10;Description automatically generated with low confidence">
            <a:extLst>
              <a:ext uri="{FF2B5EF4-FFF2-40B4-BE49-F238E27FC236}">
                <a16:creationId xmlns:a16="http://schemas.microsoft.com/office/drawing/2014/main" id="{D455AD61-81D3-5646-98A0-4EC392C35136}"/>
              </a:ext>
            </a:extLst>
          </p:cNvPr>
          <p:cNvPicPr>
            <a:picLocks noChangeAspect="1"/>
          </p:cNvPicPr>
          <p:nvPr/>
        </p:nvPicPr>
        <p:blipFill>
          <a:blip r:embed="rId2"/>
          <a:stretch>
            <a:fillRect/>
          </a:stretch>
        </p:blipFill>
        <p:spPr>
          <a:xfrm>
            <a:off x="8703733" y="4241800"/>
            <a:ext cx="3488267" cy="2616200"/>
          </a:xfrm>
          <a:prstGeom prst="rect">
            <a:avLst/>
          </a:prstGeom>
        </p:spPr>
      </p:pic>
    </p:spTree>
    <p:extLst>
      <p:ext uri="{BB962C8B-B14F-4D97-AF65-F5344CB8AC3E}">
        <p14:creationId xmlns:p14="http://schemas.microsoft.com/office/powerpoint/2010/main" val="3787256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899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003F0-5AFA-F045-A33C-31241745A7E8}"/>
              </a:ext>
            </a:extLst>
          </p:cNvPr>
          <p:cNvSpPr>
            <a:spLocks noGrp="1"/>
          </p:cNvSpPr>
          <p:nvPr>
            <p:ph idx="1"/>
          </p:nvPr>
        </p:nvSpPr>
        <p:spPr>
          <a:xfrm>
            <a:off x="838200" y="533400"/>
            <a:ext cx="10515600" cy="5791200"/>
          </a:xfrm>
        </p:spPr>
        <p:txBody>
          <a:bodyPr>
            <a:noAutofit/>
          </a:bodyPr>
          <a:lstStyle/>
          <a:p>
            <a:pPr marL="0" indent="0">
              <a:buNone/>
            </a:pPr>
            <a:r>
              <a:rPr lang="en-US" sz="3600" b="1" baseline="30000" dirty="0">
                <a:solidFill>
                  <a:schemeClr val="bg1"/>
                </a:solidFill>
              </a:rPr>
              <a:t>14 </a:t>
            </a:r>
            <a:r>
              <a:rPr lang="en-US" sz="3600" dirty="0">
                <a:solidFill>
                  <a:schemeClr val="bg1"/>
                </a:solidFill>
              </a:rPr>
              <a:t>When I saw that they were not acting in line with the truth of the gospel, I said to Cephas in front of them all, “You are a Jew, yet you live like a Gentile and not like a Jew. How is it, then, that you force Gentiles to follow Jewish customs? </a:t>
            </a:r>
            <a:r>
              <a:rPr lang="en-US" sz="3600" b="1" baseline="30000" dirty="0">
                <a:solidFill>
                  <a:schemeClr val="bg1"/>
                </a:solidFill>
              </a:rPr>
              <a:t>15 </a:t>
            </a:r>
            <a:r>
              <a:rPr lang="en-US" sz="3600" dirty="0">
                <a:solidFill>
                  <a:schemeClr val="bg1"/>
                </a:solidFill>
              </a:rPr>
              <a:t>We who are Jews by birth and not sinful Gentiles </a:t>
            </a:r>
            <a:r>
              <a:rPr lang="en-US" sz="3600" b="1" baseline="30000" dirty="0">
                <a:solidFill>
                  <a:schemeClr val="bg1"/>
                </a:solidFill>
              </a:rPr>
              <a:t>16 </a:t>
            </a:r>
            <a:r>
              <a:rPr lang="en-US" sz="3600" dirty="0">
                <a:solidFill>
                  <a:schemeClr val="bg1"/>
                </a:solidFill>
              </a:rPr>
              <a:t>know that a person is not justified by the works of the law, but by faith in Jesus Christ. So we, too, have put our faith in Christ Jesus that we may be justified by faith in Christ and not by the works of the law, because by the works of the law no one will be justified.</a:t>
            </a:r>
          </a:p>
        </p:txBody>
      </p:sp>
    </p:spTree>
    <p:extLst>
      <p:ext uri="{BB962C8B-B14F-4D97-AF65-F5344CB8AC3E}">
        <p14:creationId xmlns:p14="http://schemas.microsoft.com/office/powerpoint/2010/main" val="1791142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003F0-5AFA-F045-A33C-31241745A7E8}"/>
              </a:ext>
            </a:extLst>
          </p:cNvPr>
          <p:cNvSpPr>
            <a:spLocks noGrp="1"/>
          </p:cNvSpPr>
          <p:nvPr>
            <p:ph idx="1"/>
          </p:nvPr>
        </p:nvSpPr>
        <p:spPr>
          <a:xfrm>
            <a:off x="838200" y="359833"/>
            <a:ext cx="10515600" cy="6138333"/>
          </a:xfrm>
        </p:spPr>
        <p:txBody>
          <a:bodyPr>
            <a:noAutofit/>
          </a:bodyPr>
          <a:lstStyle/>
          <a:p>
            <a:pPr marL="0" indent="0">
              <a:buNone/>
            </a:pPr>
            <a:r>
              <a:rPr lang="en-US" sz="3600" b="1" baseline="30000" dirty="0">
                <a:solidFill>
                  <a:schemeClr val="bg1"/>
                </a:solidFill>
              </a:rPr>
              <a:t>17 </a:t>
            </a:r>
            <a:r>
              <a:rPr lang="en-US" sz="3600" dirty="0">
                <a:solidFill>
                  <a:schemeClr val="bg1"/>
                </a:solidFill>
              </a:rPr>
              <a:t>“But if, in seeking to be justified in Christ, we Jews find ourselves also among the sinners, doesn’t that mean that Christ promotes sin? Absolutely not! </a:t>
            </a:r>
            <a:r>
              <a:rPr lang="en-US" sz="3600" b="1" baseline="30000" dirty="0">
                <a:solidFill>
                  <a:schemeClr val="bg1"/>
                </a:solidFill>
              </a:rPr>
              <a:t>18 </a:t>
            </a:r>
            <a:r>
              <a:rPr lang="en-US" sz="3600" dirty="0">
                <a:solidFill>
                  <a:schemeClr val="bg1"/>
                </a:solidFill>
              </a:rPr>
              <a:t>If I rebuild what I destroyed, then I really would be a lawbreaker.</a:t>
            </a:r>
          </a:p>
          <a:p>
            <a:pPr marL="0" indent="0">
              <a:buNone/>
            </a:pPr>
            <a:r>
              <a:rPr lang="en-US" sz="3600" b="1" baseline="30000" dirty="0">
                <a:solidFill>
                  <a:schemeClr val="bg1"/>
                </a:solidFill>
              </a:rPr>
              <a:t>19 </a:t>
            </a:r>
            <a:r>
              <a:rPr lang="en-US" sz="3600" dirty="0">
                <a:solidFill>
                  <a:schemeClr val="bg1"/>
                </a:solidFill>
              </a:rPr>
              <a:t>“For through the law I died to the law so that I might live for God. </a:t>
            </a:r>
            <a:r>
              <a:rPr lang="en-US" sz="3600" b="1" baseline="30000" dirty="0">
                <a:solidFill>
                  <a:schemeClr val="bg1"/>
                </a:solidFill>
              </a:rPr>
              <a:t>20 </a:t>
            </a:r>
            <a:r>
              <a:rPr lang="en-US" sz="3600" dirty="0">
                <a:solidFill>
                  <a:schemeClr val="bg1"/>
                </a:solidFill>
              </a:rPr>
              <a:t>I have been crucified with Christ and I no longer live, but Christ lives in me. The life I now live in the body, I live by faith in the Son of God, who loved me and gave himself for me. </a:t>
            </a:r>
            <a:r>
              <a:rPr lang="en-US" sz="3600" b="1" baseline="30000" dirty="0">
                <a:solidFill>
                  <a:schemeClr val="bg1"/>
                </a:solidFill>
              </a:rPr>
              <a:t>21 </a:t>
            </a:r>
            <a:r>
              <a:rPr lang="en-US" sz="3600" dirty="0">
                <a:solidFill>
                  <a:schemeClr val="bg1"/>
                </a:solidFill>
              </a:rPr>
              <a:t>I do not set aside the grace of God, for if righteousness could be gained through the law, Christ died for nothing!”</a:t>
            </a:r>
          </a:p>
        </p:txBody>
      </p:sp>
    </p:spTree>
    <p:extLst>
      <p:ext uri="{BB962C8B-B14F-4D97-AF65-F5344CB8AC3E}">
        <p14:creationId xmlns:p14="http://schemas.microsoft.com/office/powerpoint/2010/main" val="3224207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4CB12-3BFF-6B4B-8806-002CACD6D54C}"/>
              </a:ext>
            </a:extLst>
          </p:cNvPr>
          <p:cNvSpPr>
            <a:spLocks noGrp="1"/>
          </p:cNvSpPr>
          <p:nvPr>
            <p:ph type="title"/>
          </p:nvPr>
        </p:nvSpPr>
        <p:spPr>
          <a:xfrm>
            <a:off x="838200" y="681038"/>
            <a:ext cx="10515600" cy="1325563"/>
          </a:xfrm>
        </p:spPr>
        <p:txBody>
          <a:bodyPr/>
          <a:lstStyle/>
          <a:p>
            <a:pPr algn="ctr"/>
            <a:r>
              <a:rPr lang="en-US" b="1" dirty="0">
                <a:solidFill>
                  <a:schemeClr val="bg1"/>
                </a:solidFill>
                <a:latin typeface="+mn-lt"/>
              </a:rPr>
              <a:t>The Gospel</a:t>
            </a:r>
          </a:p>
        </p:txBody>
      </p:sp>
      <p:sp>
        <p:nvSpPr>
          <p:cNvPr id="3" name="Content Placeholder 2">
            <a:extLst>
              <a:ext uri="{FF2B5EF4-FFF2-40B4-BE49-F238E27FC236}">
                <a16:creationId xmlns:a16="http://schemas.microsoft.com/office/drawing/2014/main" id="{D8C0FB12-5FCB-8C40-97C9-2988C1352440}"/>
              </a:ext>
            </a:extLst>
          </p:cNvPr>
          <p:cNvSpPr>
            <a:spLocks noGrp="1"/>
          </p:cNvSpPr>
          <p:nvPr>
            <p:ph idx="1"/>
          </p:nvPr>
        </p:nvSpPr>
        <p:spPr>
          <a:xfrm>
            <a:off x="838200" y="2438399"/>
            <a:ext cx="10515600" cy="3738563"/>
          </a:xfrm>
        </p:spPr>
        <p:txBody>
          <a:bodyPr>
            <a:normAutofit/>
          </a:bodyPr>
          <a:lstStyle/>
          <a:p>
            <a:pPr marL="0" indent="0" algn="ctr">
              <a:buNone/>
            </a:pPr>
            <a:r>
              <a:rPr lang="en-US" sz="3600" dirty="0">
                <a:solidFill>
                  <a:schemeClr val="bg1"/>
                </a:solidFill>
              </a:rPr>
              <a:t>“a person is not justified by the works of the law,</a:t>
            </a:r>
          </a:p>
          <a:p>
            <a:pPr marL="0" indent="0" algn="ctr">
              <a:buNone/>
            </a:pPr>
            <a:r>
              <a:rPr lang="en-US" sz="3600" dirty="0">
                <a:solidFill>
                  <a:schemeClr val="bg1"/>
                </a:solidFill>
              </a:rPr>
              <a:t>but by faith in Jesus Christ.”</a:t>
            </a:r>
            <a:r>
              <a:rPr lang="en-US" sz="3600" dirty="0">
                <a:solidFill>
                  <a:schemeClr val="bg1"/>
                </a:solidFill>
                <a:effectLst/>
              </a:rPr>
              <a:t>  (v. </a:t>
            </a:r>
            <a:r>
              <a:rPr lang="en-US" sz="3600" dirty="0">
                <a:solidFill>
                  <a:schemeClr val="bg1"/>
                </a:solidFill>
              </a:rPr>
              <a:t>1</a:t>
            </a:r>
            <a:r>
              <a:rPr lang="en-US" sz="3600" dirty="0">
                <a:solidFill>
                  <a:schemeClr val="bg1"/>
                </a:solidFill>
                <a:effectLst/>
              </a:rPr>
              <a:t>6)</a:t>
            </a:r>
            <a:endParaRPr lang="en-US" sz="3600" dirty="0">
              <a:solidFill>
                <a:schemeClr val="bg1"/>
              </a:solidFill>
            </a:endParaRPr>
          </a:p>
        </p:txBody>
      </p:sp>
    </p:spTree>
    <p:extLst>
      <p:ext uri="{BB962C8B-B14F-4D97-AF65-F5344CB8AC3E}">
        <p14:creationId xmlns:p14="http://schemas.microsoft.com/office/powerpoint/2010/main" val="1483637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879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C0FB12-5FCB-8C40-97C9-2988C1352440}"/>
              </a:ext>
            </a:extLst>
          </p:cNvPr>
          <p:cNvSpPr>
            <a:spLocks noGrp="1"/>
          </p:cNvSpPr>
          <p:nvPr>
            <p:ph idx="1"/>
          </p:nvPr>
        </p:nvSpPr>
        <p:spPr>
          <a:xfrm>
            <a:off x="838200" y="2624666"/>
            <a:ext cx="10515600" cy="1608668"/>
          </a:xfrm>
        </p:spPr>
        <p:txBody>
          <a:bodyPr>
            <a:normAutofit/>
          </a:bodyPr>
          <a:lstStyle/>
          <a:p>
            <a:pPr marL="0" indent="0" algn="ctr">
              <a:buNone/>
            </a:pPr>
            <a:r>
              <a:rPr lang="en-US" sz="4400" dirty="0">
                <a:solidFill>
                  <a:schemeClr val="bg1"/>
                </a:solidFill>
              </a:rPr>
              <a:t>Jesus + Anything Else = “a different gospel – which is really no gospel at all” (1:6-7)</a:t>
            </a:r>
          </a:p>
        </p:txBody>
      </p:sp>
    </p:spTree>
    <p:extLst>
      <p:ext uri="{BB962C8B-B14F-4D97-AF65-F5344CB8AC3E}">
        <p14:creationId xmlns:p14="http://schemas.microsoft.com/office/powerpoint/2010/main" val="2880502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302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003F0-5AFA-F045-A33C-31241745A7E8}"/>
              </a:ext>
            </a:extLst>
          </p:cNvPr>
          <p:cNvSpPr>
            <a:spLocks noGrp="1"/>
          </p:cNvSpPr>
          <p:nvPr>
            <p:ph idx="1"/>
          </p:nvPr>
        </p:nvSpPr>
        <p:spPr>
          <a:xfrm>
            <a:off x="431800" y="359833"/>
            <a:ext cx="11404599" cy="6138333"/>
          </a:xfrm>
        </p:spPr>
        <p:txBody>
          <a:bodyPr>
            <a:noAutofit/>
          </a:bodyPr>
          <a:lstStyle/>
          <a:p>
            <a:pPr marL="0" indent="0">
              <a:buNone/>
            </a:pPr>
            <a:r>
              <a:rPr lang="en-US" sz="3600" dirty="0">
                <a:solidFill>
                  <a:schemeClr val="bg1"/>
                </a:solidFill>
              </a:rPr>
              <a:t>"I have an iron will. And all of my will has always been to conquer some horrible feeling of inadequacy. I'm always struggling with that fear. I push past one spell of it and discover myself as a special human being and then I get to another stage and think I'm mediocre and uninteresting. And I find a way to get myself out of that.                         Again and again. My drive in life is from this                 horrible fear of being mediocre. And that’s                     always pushing me, pushing me. Because even             though I've become Somebody, I still have to                   prove that I'm </a:t>
            </a:r>
            <a:r>
              <a:rPr lang="en-US" sz="3600" i="1" dirty="0">
                <a:solidFill>
                  <a:schemeClr val="bg1"/>
                </a:solidFill>
              </a:rPr>
              <a:t>Somebody</a:t>
            </a:r>
            <a:r>
              <a:rPr lang="en-US" sz="3600" dirty="0">
                <a:solidFill>
                  <a:schemeClr val="bg1"/>
                </a:solidFill>
              </a:rPr>
              <a:t>. My struggle has                       never ended and it probably never will."</a:t>
            </a:r>
          </a:p>
        </p:txBody>
      </p:sp>
      <p:pic>
        <p:nvPicPr>
          <p:cNvPr id="4" name="Picture 3" descr="A person with blonde hair&#10;&#10;Description automatically generated with medium confidence">
            <a:extLst>
              <a:ext uri="{FF2B5EF4-FFF2-40B4-BE49-F238E27FC236}">
                <a16:creationId xmlns:a16="http://schemas.microsoft.com/office/drawing/2014/main" id="{3866DFD8-FE51-EA4C-B70C-44CCE8F4B85D}"/>
              </a:ext>
            </a:extLst>
          </p:cNvPr>
          <p:cNvPicPr>
            <a:picLocks noChangeAspect="1"/>
          </p:cNvPicPr>
          <p:nvPr/>
        </p:nvPicPr>
        <p:blipFill>
          <a:blip r:embed="rId2"/>
          <a:stretch>
            <a:fillRect/>
          </a:stretch>
        </p:blipFill>
        <p:spPr>
          <a:xfrm>
            <a:off x="9357148" y="3014133"/>
            <a:ext cx="2834852" cy="3843867"/>
          </a:xfrm>
          <a:prstGeom prst="rect">
            <a:avLst/>
          </a:prstGeom>
        </p:spPr>
      </p:pic>
    </p:spTree>
    <p:extLst>
      <p:ext uri="{BB962C8B-B14F-4D97-AF65-F5344CB8AC3E}">
        <p14:creationId xmlns:p14="http://schemas.microsoft.com/office/powerpoint/2010/main" val="4288601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1177</Words>
  <Application>Microsoft Macintosh PowerPoint</Application>
  <PresentationFormat>Widescreen</PresentationFormat>
  <Paragraphs>21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The Gospel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Lowther, Melissa</dc:creator>
  <cp:lastModifiedBy>Lowther, Melissa</cp:lastModifiedBy>
  <cp:revision>7</cp:revision>
  <dcterms:created xsi:type="dcterms:W3CDTF">2021-05-29T14:09:48Z</dcterms:created>
  <dcterms:modified xsi:type="dcterms:W3CDTF">2021-05-29T15:08:11Z</dcterms:modified>
</cp:coreProperties>
</file>