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E93D-3258-4E4E-8719-80F7554ADB72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3314-082C-0841-A205-E92E49A4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3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3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37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3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808F-2929-31F0-A140-E936FF83F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E88-FEA5-C95E-BF8E-4ADF983D8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2D093-8738-9367-A683-57189392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Macintosh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Lowther, Melissa</dc:creator>
  <cp:lastModifiedBy>Lowther, Melissa</cp:lastModifiedBy>
  <cp:revision>3</cp:revision>
  <dcterms:created xsi:type="dcterms:W3CDTF">2023-10-01T02:14:56Z</dcterms:created>
  <dcterms:modified xsi:type="dcterms:W3CDTF">2023-10-02T14:19:11Z</dcterms:modified>
</cp:coreProperties>
</file>