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66" r:id="rId4"/>
    <p:sldId id="262" r:id="rId5"/>
    <p:sldId id="263" r:id="rId6"/>
    <p:sldId id="269" r:id="rId7"/>
    <p:sldId id="264" r:id="rId8"/>
    <p:sldId id="270" r:id="rId9"/>
    <p:sldId id="265" r:id="rId10"/>
    <p:sldId id="257" r:id="rId11"/>
    <p:sldId id="259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2"/>
  </p:normalViewPr>
  <p:slideViewPr>
    <p:cSldViewPr snapToGrid="0">
      <p:cViewPr varScale="1">
        <p:scale>
          <a:sx n="134" d="100"/>
          <a:sy n="134" d="100"/>
        </p:scale>
        <p:origin x="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734B-10BE-7540-BF36-CDCA9E5FD16C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DBA4-0FF0-A340-97C5-59D514F16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08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734B-10BE-7540-BF36-CDCA9E5FD16C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DBA4-0FF0-A340-97C5-59D514F16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734B-10BE-7540-BF36-CDCA9E5FD16C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DBA4-0FF0-A340-97C5-59D514F16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1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734B-10BE-7540-BF36-CDCA9E5FD16C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DBA4-0FF0-A340-97C5-59D514F16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7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734B-10BE-7540-BF36-CDCA9E5FD16C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DBA4-0FF0-A340-97C5-59D514F16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9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734B-10BE-7540-BF36-CDCA9E5FD16C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DBA4-0FF0-A340-97C5-59D514F16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9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734B-10BE-7540-BF36-CDCA9E5FD16C}" type="datetimeFigureOut">
              <a:rPr lang="en-US" smtClean="0"/>
              <a:t>5/13/24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DBA4-0FF0-A340-97C5-59D514F16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6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734B-10BE-7540-BF36-CDCA9E5FD16C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DBA4-0FF0-A340-97C5-59D514F16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5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734B-10BE-7540-BF36-CDCA9E5FD16C}" type="datetimeFigureOut">
              <a:rPr lang="en-US" smtClean="0"/>
              <a:t>5/13/24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DBA4-0FF0-A340-97C5-59D514F16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7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734B-10BE-7540-BF36-CDCA9E5FD16C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DBA4-0FF0-A340-97C5-59D514F16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49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734B-10BE-7540-BF36-CDCA9E5FD16C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DBA4-0FF0-A340-97C5-59D514F16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6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7C7734B-10BE-7540-BF36-CDCA9E5FD16C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414DBA4-0FF0-A340-97C5-59D514F16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49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CC1-4222-FB74-61EE-8C5BFD680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012CE-CCFE-08D3-368D-7F32916C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text&#10;&#10;Description automatically generated">
            <a:extLst>
              <a:ext uri="{FF2B5EF4-FFF2-40B4-BE49-F238E27FC236}">
                <a16:creationId xmlns:a16="http://schemas.microsoft.com/office/drawing/2014/main" id="{9A044738-9261-50DA-F547-1996A5D9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2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CC1-4222-FB74-61EE-8C5BFD680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012CE-CCFE-08D3-368D-7F32916C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4738-9261-50DA-F547-1996A5D9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35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CC1-4222-FB74-61EE-8C5BFD680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012CE-CCFE-08D3-368D-7F32916C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4738-9261-50DA-F547-1996A5D9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52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CC1-4222-FB74-61EE-8C5BFD680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012CE-CCFE-08D3-368D-7F32916C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4738-9261-50DA-F547-1996A5D9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54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CC1-4222-FB74-61EE-8C5BFD680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012CE-CCFE-08D3-368D-7F32916C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4738-9261-50DA-F547-1996A5D9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7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CC1-4222-FB74-61EE-8C5BFD680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012CE-CCFE-08D3-368D-7F32916C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4738-9261-50DA-F547-1996A5D9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0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CC1-4222-FB74-61EE-8C5BFD680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012CE-CCFE-08D3-368D-7F32916C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4738-9261-50DA-F547-1996A5D9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8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CC1-4222-FB74-61EE-8C5BFD680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012CE-CCFE-08D3-368D-7F32916C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4738-9261-50DA-F547-1996A5D9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8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CC1-4222-FB74-61EE-8C5BFD680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012CE-CCFE-08D3-368D-7F32916C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4738-9261-50DA-F547-1996A5D9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86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CC1-4222-FB74-61EE-8C5BFD680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012CE-CCFE-08D3-368D-7F32916C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4738-9261-50DA-F547-1996A5D9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97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CC1-4222-FB74-61EE-8C5BFD680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012CE-CCFE-08D3-368D-7F32916C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4738-9261-50DA-F547-1996A5D9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11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CC1-4222-FB74-61EE-8C5BFD680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012CE-CCFE-08D3-368D-7F32916C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4738-9261-50DA-F547-1996A5D9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47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CC1-4222-FB74-61EE-8C5BFD680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012CE-CCFE-08D3-368D-7F32916C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4738-9261-50DA-F547-1996A5D9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17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Lowther, Melissa</dc:creator>
  <cp:lastModifiedBy>Grantham Church - Office</cp:lastModifiedBy>
  <cp:revision>3</cp:revision>
  <dcterms:created xsi:type="dcterms:W3CDTF">2024-05-12T01:57:25Z</dcterms:created>
  <dcterms:modified xsi:type="dcterms:W3CDTF">2024-05-13T12:54:01Z</dcterms:modified>
</cp:coreProperties>
</file>