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69"/>
  </p:normalViewPr>
  <p:slideViewPr>
    <p:cSldViewPr snapToGrid="0">
      <p:cViewPr varScale="1">
        <p:scale>
          <a:sx n="114" d="100"/>
          <a:sy n="114" d="100"/>
        </p:scale>
        <p:origin x="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EB42-AF23-BA42-8601-1C5D629DD8F4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9174-4435-274B-A440-BCD21425D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25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EB42-AF23-BA42-8601-1C5D629DD8F4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9174-4435-274B-A440-BCD21425D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4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EB42-AF23-BA42-8601-1C5D629DD8F4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9174-4435-274B-A440-BCD21425D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3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EB42-AF23-BA42-8601-1C5D629DD8F4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9174-4435-274B-A440-BCD21425D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30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EB42-AF23-BA42-8601-1C5D629DD8F4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9174-4435-274B-A440-BCD21425D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03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EB42-AF23-BA42-8601-1C5D629DD8F4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9174-4435-274B-A440-BCD21425D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EB42-AF23-BA42-8601-1C5D629DD8F4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9174-4435-274B-A440-BCD21425D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85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EB42-AF23-BA42-8601-1C5D629DD8F4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9174-4435-274B-A440-BCD21425D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4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EB42-AF23-BA42-8601-1C5D629DD8F4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9174-4435-274B-A440-BCD21425D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6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EB42-AF23-BA42-8601-1C5D629DD8F4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9174-4435-274B-A440-BCD21425D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2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EB42-AF23-BA42-8601-1C5D629DD8F4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9174-4435-274B-A440-BCD21425D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EEB42-AF23-BA42-8601-1C5D629DD8F4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A9174-4435-274B-A440-BCD21425D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31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9E5B-3705-9951-68D1-AC1DD4AD2F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439EB-BAE2-B8C3-4773-A27700D37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pointing at something&#10;&#10;Description automatically generated">
            <a:extLst>
              <a:ext uri="{FF2B5EF4-FFF2-40B4-BE49-F238E27FC236}">
                <a16:creationId xmlns:a16="http://schemas.microsoft.com/office/drawing/2014/main" id="{69ADE41E-9D61-AAC4-ECB2-DA8C7D4D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76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9E5B-3705-9951-68D1-AC1DD4AD2F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439EB-BAE2-B8C3-4773-A27700D37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DE41E-9D61-AAC4-ECB2-DA8C7D4D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0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9E5B-3705-9951-68D1-AC1DD4AD2F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439EB-BAE2-B8C3-4773-A27700D37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DE41E-9D61-AAC4-ECB2-DA8C7D4D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21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9E5B-3705-9951-68D1-AC1DD4AD2F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439EB-BAE2-B8C3-4773-A27700D37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DE41E-9D61-AAC4-ECB2-DA8C7D4D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23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9E5B-3705-9951-68D1-AC1DD4AD2F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439EB-BAE2-B8C3-4773-A27700D37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DE41E-9D61-AAC4-ECB2-DA8C7D4D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72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9E5B-3705-9951-68D1-AC1DD4AD2F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439EB-BAE2-B8C3-4773-A27700D37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DE41E-9D61-AAC4-ECB2-DA8C7D4D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71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9E5B-3705-9951-68D1-AC1DD4AD2F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439EB-BAE2-B8C3-4773-A27700D37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DE41E-9D61-AAC4-ECB2-DA8C7D4D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0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9E5B-3705-9951-68D1-AC1DD4AD2F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439EB-BAE2-B8C3-4773-A27700D37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DE41E-9D61-AAC4-ECB2-DA8C7D4D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9E5B-3705-9951-68D1-AC1DD4AD2F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439EB-BAE2-B8C3-4773-A27700D37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DE41E-9D61-AAC4-ECB2-DA8C7D4D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14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9E5B-3705-9951-68D1-AC1DD4AD2F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439EB-BAE2-B8C3-4773-A27700D37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DE41E-9D61-AAC4-ECB2-DA8C7D4D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82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788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9E5B-3705-9951-68D1-AC1DD4AD2F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439EB-BAE2-B8C3-4773-A27700D37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DE41E-9D61-AAC4-ECB2-DA8C7D4D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30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</TotalTime>
  <Words>0</Words>
  <Application>Microsoft Macintosh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Lowther, Melissa</dc:creator>
  <cp:lastModifiedBy>Lowther, Melissa</cp:lastModifiedBy>
  <cp:revision>2</cp:revision>
  <dcterms:created xsi:type="dcterms:W3CDTF">2023-12-17T03:15:57Z</dcterms:created>
  <dcterms:modified xsi:type="dcterms:W3CDTF">2023-12-17T03:25:53Z</dcterms:modified>
</cp:coreProperties>
</file>