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0" r:id="rId4"/>
    <p:sldId id="261" r:id="rId5"/>
    <p:sldId id="257" r:id="rId6"/>
    <p:sldId id="258" r:id="rId7"/>
    <p:sldId id="263" r:id="rId8"/>
    <p:sldId id="264" r:id="rId9"/>
    <p:sldId id="265" r:id="rId10"/>
    <p:sldId id="266" r:id="rId11"/>
    <p:sldId id="26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94" autoAdjust="0"/>
    <p:restoredTop sz="94672"/>
  </p:normalViewPr>
  <p:slideViewPr>
    <p:cSldViewPr snapToGrid="0">
      <p:cViewPr varScale="1">
        <p:scale>
          <a:sx n="125" d="100"/>
          <a:sy n="125" d="100"/>
        </p:scale>
        <p:origin x="16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8688-5DAE-3345-BF19-0467F8929A79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7931-21DB-7E4A-9F2D-1BD2E0969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5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8688-5DAE-3345-BF19-0467F8929A79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7931-21DB-7E4A-9F2D-1BD2E0969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0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8688-5DAE-3345-BF19-0467F8929A79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7931-21DB-7E4A-9F2D-1BD2E0969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87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8688-5DAE-3345-BF19-0467F8929A79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7931-21DB-7E4A-9F2D-1BD2E0969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71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8688-5DAE-3345-BF19-0467F8929A79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7931-21DB-7E4A-9F2D-1BD2E0969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8688-5DAE-3345-BF19-0467F8929A79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7931-21DB-7E4A-9F2D-1BD2E0969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8688-5DAE-3345-BF19-0467F8929A79}" type="datetimeFigureOut">
              <a:rPr lang="en-US" smtClean="0"/>
              <a:t>5/20/24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7931-21DB-7E4A-9F2D-1BD2E0969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94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8688-5DAE-3345-BF19-0467F8929A79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7931-21DB-7E4A-9F2D-1BD2E0969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07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8688-5DAE-3345-BF19-0467F8929A79}" type="datetimeFigureOut">
              <a:rPr lang="en-US" smtClean="0"/>
              <a:t>5/20/24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7931-21DB-7E4A-9F2D-1BD2E0969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4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8688-5DAE-3345-BF19-0467F8929A79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7931-21DB-7E4A-9F2D-1BD2E0969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18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8688-5DAE-3345-BF19-0467F8929A79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27931-21DB-7E4A-9F2D-1BD2E0969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0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1B98688-5DAE-3345-BF19-0467F8929A79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FE27931-21DB-7E4A-9F2D-1BD2E0969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76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034F-443C-3312-D910-05E86FA88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6BE9E-E9F0-02AD-253D-D48A1BB930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text&#10;&#10;Description automatically generated">
            <a:extLst>
              <a:ext uri="{FF2B5EF4-FFF2-40B4-BE49-F238E27FC236}">
                <a16:creationId xmlns:a16="http://schemas.microsoft.com/office/drawing/2014/main" id="{DC0315E5-643A-F5BA-30BD-68B12A14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37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034F-443C-3312-D910-05E86FA88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6BE9E-E9F0-02AD-253D-D48A1BB930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315E5-643A-F5BA-30BD-68B12A14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12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034F-443C-3312-D910-05E86FA88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6BE9E-E9F0-02AD-253D-D48A1BB930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315E5-643A-F5BA-30BD-68B12A14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76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034F-443C-3312-D910-05E86FA88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6BE9E-E9F0-02AD-253D-D48A1BB930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315E5-643A-F5BA-30BD-68B12A14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5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034F-443C-3312-D910-05E86FA88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6BE9E-E9F0-02AD-253D-D48A1BB930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315E5-643A-F5BA-30BD-68B12A14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65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034F-443C-3312-D910-05E86FA88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6BE9E-E9F0-02AD-253D-D48A1BB930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315E5-643A-F5BA-30BD-68B12A14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034F-443C-3312-D910-05E86FA88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6BE9E-E9F0-02AD-253D-D48A1BB930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315E5-643A-F5BA-30BD-68B12A14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40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034F-443C-3312-D910-05E86FA88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6BE9E-E9F0-02AD-253D-D48A1BB930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315E5-643A-F5BA-30BD-68B12A14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034F-443C-3312-D910-05E86FA88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6BE9E-E9F0-02AD-253D-D48A1BB930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315E5-643A-F5BA-30BD-68B12A14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88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034F-443C-3312-D910-05E86FA88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6BE9E-E9F0-02AD-253D-D48A1BB930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315E5-643A-F5BA-30BD-68B12A14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1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034F-443C-3312-D910-05E86FA88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6BE9E-E9F0-02AD-253D-D48A1BB930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315E5-643A-F5BA-30BD-68B12A14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07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0</Words>
  <Application>Microsoft Macintosh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Lowther, Melissa</dc:creator>
  <cp:lastModifiedBy>Grantham Church - Office</cp:lastModifiedBy>
  <cp:revision>4</cp:revision>
  <dcterms:created xsi:type="dcterms:W3CDTF">2024-05-15T17:56:02Z</dcterms:created>
  <dcterms:modified xsi:type="dcterms:W3CDTF">2024-05-20T16:09:30Z</dcterms:modified>
</cp:coreProperties>
</file>