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63" r:id="rId6"/>
    <p:sldId id="262" r:id="rId7"/>
    <p:sldId id="261" r:id="rId8"/>
    <p:sldId id="258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53"/>
    <p:restoredTop sz="94632"/>
  </p:normalViewPr>
  <p:slideViewPr>
    <p:cSldViewPr snapToGrid="0">
      <p:cViewPr varScale="1">
        <p:scale>
          <a:sx n="90" d="100"/>
          <a:sy n="90" d="100"/>
        </p:scale>
        <p:origin x="232" y="5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9A811-B564-BDAA-77F1-5C64B155AE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90A52C-C62F-9D9F-7E18-D48628046E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BF52FA-0A02-9B11-A190-F91FE36E5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8ED36-24AE-BD4B-89E2-898B238B5A06}" type="datetimeFigureOut">
              <a:rPr lang="en-US" smtClean="0"/>
              <a:t>1/11/24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519E56-680E-F609-A2FE-806281FF7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412F2A-E219-7AEA-0ADF-CE032CA9A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E952A-7EDB-894D-8F97-3CB381DFA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67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83CB68-8B7D-9C96-5B77-3C5BB8D96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C1BE3F-7566-AA30-1E1C-DEBCDB2442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01F132-50C9-1F37-D64F-6ED8F6338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8ED36-24AE-BD4B-89E2-898B238B5A06}" type="datetimeFigureOut">
              <a:rPr lang="en-US" smtClean="0"/>
              <a:t>1/11/24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CAA306-8710-FA7F-1CA0-5FE17122C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6CBE5A-E944-6859-2BFA-B44CA1B9D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E952A-7EDB-894D-8F97-3CB381DFA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653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A472F8A-CE6E-09BA-F24A-36173FF472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F78730-CFE8-CF7C-3EC7-D7BE176CB1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1752CD-D2A7-4914-3221-A30D6BA0F6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8ED36-24AE-BD4B-89E2-898B238B5A06}" type="datetimeFigureOut">
              <a:rPr lang="en-US" smtClean="0"/>
              <a:t>1/11/24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5CDBD6-AD9C-E0F0-1AB8-0FFE01297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833CAE-1890-32B9-5F4C-12F3B6133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E952A-7EDB-894D-8F97-3CB381DFA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33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8CAE7-3973-8D21-9669-47EC33FA0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869550-BEDE-F80B-9CE0-FD910EE2B2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ABA524-2195-FA3F-7C11-D8721519A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8ED36-24AE-BD4B-89E2-898B238B5A06}" type="datetimeFigureOut">
              <a:rPr lang="en-US" smtClean="0"/>
              <a:t>1/11/24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FCA842-0FB6-8811-1AB1-1193FAC4D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704405-E8ED-DA03-6857-777098AB8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E952A-7EDB-894D-8F97-3CB381DFA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171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82E01-3D3B-7C32-649F-E7ECB6BFE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9FF1A6-C296-885F-0319-F5EB1ADEB4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8B926B-FB82-BDDE-64A9-2CA5FF8FD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8ED36-24AE-BD4B-89E2-898B238B5A06}" type="datetimeFigureOut">
              <a:rPr lang="en-US" smtClean="0"/>
              <a:t>1/11/24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EBE1FE-650A-39DC-3E59-EB0699B99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9183F4-D8BC-6BF9-47BD-1E17434AA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E952A-7EDB-894D-8F97-3CB381DFA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599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DC82B-855C-982C-5AA9-AB82EBFCB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C6B5B0-63DB-126F-15C6-1497D7C582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FE5DEB-8D16-62F3-D635-2A75F3CE9E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70A885-9014-BA71-08E7-3A79363E2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8ED36-24AE-BD4B-89E2-898B238B5A06}" type="datetimeFigureOut">
              <a:rPr lang="en-US" smtClean="0"/>
              <a:t>1/11/24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D543B1-8634-B63A-E186-09CA7296A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B8FEE9-AD9F-E03F-BBFF-AB758B41D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E952A-7EDB-894D-8F97-3CB381DFA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675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6DC41-8A1B-D97E-0D7D-A2A3552B7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20D1B3-46A9-E053-927D-1E22C554B0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24E838-7F90-3F7A-2931-89371D982D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3F97E3-F753-73E8-448E-0FB14EAD70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5DD62A-8CC8-27B6-F809-65CA7EE8BD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14CAD52-AD04-CA3F-F0C9-D610C6090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8ED36-24AE-BD4B-89E2-898B238B5A06}" type="datetimeFigureOut">
              <a:rPr lang="en-US" smtClean="0"/>
              <a:t>1/11/24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1ED7851-D966-7D3D-2534-1F0B1D936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1582B93-D20C-81C3-805E-BF7579B0A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E952A-7EDB-894D-8F97-3CB381DFA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050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ADA3AE-2821-B4AD-E23A-CA7D9C52B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846A75-A611-AFB7-45CC-AEB0687B0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8ED36-24AE-BD4B-89E2-898B238B5A06}" type="datetimeFigureOut">
              <a:rPr lang="en-US" smtClean="0"/>
              <a:t>1/11/24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3B01B5-01C3-E87F-CBA3-70033F7D2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550AFF-5C0A-3C18-B3D8-AF32B66A2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E952A-7EDB-894D-8F97-3CB381DFA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336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9713B86-7CCD-904A-FE71-1EA17A154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8ED36-24AE-BD4B-89E2-898B238B5A06}" type="datetimeFigureOut">
              <a:rPr lang="en-US" smtClean="0"/>
              <a:t>1/11/24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9B41A4-83A9-5F1D-E47F-69032E7B2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F77D1C-6F75-9161-489A-167BC6016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E952A-7EDB-894D-8F97-3CB381DFA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744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00F81-D508-CB9B-B737-44BBE5481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208073-130A-FB68-E2A4-AC4E21E181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52415C-12DE-73C8-5831-9F681B2CE9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634235-91DC-A1EE-4D60-FB3D435DD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8ED36-24AE-BD4B-89E2-898B238B5A06}" type="datetimeFigureOut">
              <a:rPr lang="en-US" smtClean="0"/>
              <a:t>1/11/24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9B70E1-4623-1DC6-3ADF-529F6F496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E4B2B1-56BC-DF99-0956-A32874E74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E952A-7EDB-894D-8F97-3CB381DFA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193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43C33B-1A53-F8E8-5BFF-B3274ACFC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C42E7E-464F-E9EA-68A0-BC9597A3FC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90B35E-4DA9-79F9-21C4-8AF5A77133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447386-ECE7-BE48-6A7C-C66ED77F7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8ED36-24AE-BD4B-89E2-898B238B5A06}" type="datetimeFigureOut">
              <a:rPr lang="en-US" smtClean="0"/>
              <a:t>1/11/24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B39269-AA72-D2D2-8F52-DEA11B0DA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55C48D-FED8-856B-D152-FDF1E7183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E952A-7EDB-894D-8F97-3CB381DFA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691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970918-23EE-ECA9-7070-C3FFF320F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1CED10-6B50-794E-6FB9-FD155FBDC9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1AB606-D832-6A44-1C68-11285C4DB9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18ED36-24AE-BD4B-89E2-898B238B5A06}" type="datetimeFigureOut">
              <a:rPr lang="en-US" smtClean="0"/>
              <a:t>1/11/24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B2C0BD-FEBD-BE37-220B-EB3EEE2501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F42DE8-9CC5-1B43-0A82-90E3DF6E15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3E952A-7EDB-894D-8F97-3CB381DFA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107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Picture 6" descr="A person sitting in a chair pointing at a group of people&#10;&#10;Description automatically generated">
            <a:extLst>
              <a:ext uri="{FF2B5EF4-FFF2-40B4-BE49-F238E27FC236}">
                <a16:creationId xmlns:a16="http://schemas.microsoft.com/office/drawing/2014/main" id="{6C3C3222-D9EC-D44A-1A1C-A32DF1EB89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316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74D84C9-9C9B-A0E4-5989-968A952C38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8206" y="973931"/>
            <a:ext cx="10415587" cy="4910138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en-US" b="1" i="0" u="none" strike="noStrike" dirty="0">
                <a:solidFill>
                  <a:schemeClr val="bg1"/>
                </a:solidFill>
                <a:effectLst/>
              </a:rPr>
              <a:t>Acts 1:4-8 NIV</a:t>
            </a:r>
          </a:p>
          <a:p>
            <a:pPr marL="0" indent="0" algn="l">
              <a:buNone/>
            </a:pPr>
            <a:r>
              <a:rPr lang="en-US" b="1" i="0" u="none" strike="noStrike" baseline="30000" dirty="0">
                <a:solidFill>
                  <a:schemeClr val="bg1"/>
                </a:solidFill>
                <a:effectLst/>
              </a:rPr>
              <a:t>4 </a:t>
            </a:r>
            <a:r>
              <a:rPr lang="en-US" b="0" i="0" u="none" strike="noStrike" dirty="0">
                <a:solidFill>
                  <a:schemeClr val="bg1"/>
                </a:solidFill>
                <a:effectLst/>
              </a:rPr>
              <a:t>On one occasion, while he was eating with them, he gave them this command: “Do not leave Jerusalem, but wait for the gift my Father promised, which you have heard me speak about. </a:t>
            </a:r>
            <a:r>
              <a:rPr lang="en-US" b="1" i="0" u="none" strike="noStrike" baseline="30000" dirty="0">
                <a:solidFill>
                  <a:schemeClr val="bg1"/>
                </a:solidFill>
                <a:effectLst/>
              </a:rPr>
              <a:t>5 </a:t>
            </a:r>
            <a:r>
              <a:rPr lang="en-US" b="0" i="0" u="none" strike="noStrike" dirty="0">
                <a:solidFill>
                  <a:schemeClr val="bg1"/>
                </a:solidFill>
                <a:effectLst/>
              </a:rPr>
              <a:t>For John baptized with</a:t>
            </a:r>
            <a:r>
              <a:rPr lang="en-US" baseline="30000" dirty="0">
                <a:solidFill>
                  <a:schemeClr val="bg1"/>
                </a:solidFill>
              </a:rPr>
              <a:t> </a:t>
            </a:r>
            <a:r>
              <a:rPr lang="en-US" b="0" i="0" u="none" strike="noStrike" dirty="0">
                <a:solidFill>
                  <a:schemeClr val="bg1"/>
                </a:solidFill>
                <a:effectLst/>
              </a:rPr>
              <a:t>water, but in a few days you will be baptized with the Holy Spirit.”</a:t>
            </a:r>
          </a:p>
          <a:p>
            <a:pPr marL="0" indent="0" algn="l">
              <a:buNone/>
            </a:pPr>
            <a:r>
              <a:rPr lang="en-US" b="1" i="0" u="none" strike="noStrike" baseline="30000" dirty="0">
                <a:solidFill>
                  <a:schemeClr val="bg1"/>
                </a:solidFill>
                <a:effectLst/>
              </a:rPr>
              <a:t>6 </a:t>
            </a:r>
            <a:r>
              <a:rPr lang="en-US" b="0" i="0" u="none" strike="noStrike" dirty="0">
                <a:solidFill>
                  <a:schemeClr val="bg1"/>
                </a:solidFill>
                <a:effectLst/>
              </a:rPr>
              <a:t>Then they gathered around him and asked him, “Lord, are you at this time going to restore the kingdom to Israel?”</a:t>
            </a:r>
          </a:p>
          <a:p>
            <a:pPr marL="0" indent="0" algn="l">
              <a:buNone/>
            </a:pPr>
            <a:r>
              <a:rPr lang="en-US" b="1" i="0" u="none" strike="noStrike" baseline="30000" dirty="0">
                <a:solidFill>
                  <a:schemeClr val="bg1"/>
                </a:solidFill>
                <a:effectLst/>
              </a:rPr>
              <a:t>7 </a:t>
            </a:r>
            <a:r>
              <a:rPr lang="en-US" b="0" i="0" u="none" strike="noStrike" dirty="0">
                <a:solidFill>
                  <a:schemeClr val="bg1"/>
                </a:solidFill>
                <a:effectLst/>
              </a:rPr>
              <a:t>He said to them: “It is not for you to know the times or dates the Father has set by his own authority. </a:t>
            </a:r>
            <a:r>
              <a:rPr lang="en-US" b="1" i="0" u="none" strike="noStrike" baseline="30000" dirty="0">
                <a:solidFill>
                  <a:schemeClr val="bg1"/>
                </a:solidFill>
                <a:effectLst/>
              </a:rPr>
              <a:t>8 </a:t>
            </a:r>
            <a:r>
              <a:rPr lang="en-US" b="0" i="0" u="none" strike="noStrike" dirty="0">
                <a:solidFill>
                  <a:schemeClr val="bg1"/>
                </a:solidFill>
                <a:effectLst/>
              </a:rPr>
              <a:t>But you will receive power when the Holy Spirit comes on you; and you will be my witnesses in Jerusalem, and in all Judea and Samaria, and to the ends of the earth.”</a:t>
            </a:r>
          </a:p>
        </p:txBody>
      </p:sp>
    </p:spTree>
    <p:extLst>
      <p:ext uri="{BB962C8B-B14F-4D97-AF65-F5344CB8AC3E}">
        <p14:creationId xmlns:p14="http://schemas.microsoft.com/office/powerpoint/2010/main" val="1182159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rown surface with a white spot&#10;&#10;Description automatically generated with medium confidence">
            <a:extLst>
              <a:ext uri="{FF2B5EF4-FFF2-40B4-BE49-F238E27FC236}">
                <a16:creationId xmlns:a16="http://schemas.microsoft.com/office/drawing/2014/main" id="{68601F6E-FB00-A3D2-B22F-7AB7BDC747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74D84C9-9C9B-A0E4-5989-968A952C38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78000"/>
            <a:ext cx="10515600" cy="3302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200000"/>
              </a:lnSpc>
              <a:buNone/>
            </a:pPr>
            <a:r>
              <a:rPr lang="en-US" sz="3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“</a:t>
            </a:r>
            <a:r>
              <a:rPr lang="en-US" sz="3200" b="1" i="0" u="none" strike="noStrike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Money can't buy life.” </a:t>
            </a:r>
            <a:r>
              <a:rPr lang="en-US" sz="3200" b="0" i="0" u="none" strike="noStrike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– Bob Marley</a:t>
            </a:r>
          </a:p>
          <a:p>
            <a:pPr marL="0" indent="0" algn="ctr">
              <a:lnSpc>
                <a:spcPct val="200000"/>
              </a:lnSpc>
              <a:buNone/>
            </a:pPr>
            <a:r>
              <a:rPr lang="en-US" sz="3200" b="1" i="0" u="none" strike="noStrike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“I'll be back in five minutes - alright?” </a:t>
            </a:r>
            <a:r>
              <a:rPr lang="en-US" sz="3200" b="0" i="0" u="none" strike="noStrike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– Paul Walker</a:t>
            </a:r>
          </a:p>
          <a:p>
            <a:pPr marL="0" indent="0" algn="ctr">
              <a:lnSpc>
                <a:spcPct val="200000"/>
              </a:lnSpc>
              <a:buNone/>
            </a:pPr>
            <a:r>
              <a:rPr lang="en-US" sz="3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“</a:t>
            </a:r>
            <a:r>
              <a:rPr lang="en-US" sz="3200" b="1" i="0" u="none" strike="noStrike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I'm bored with it all.” </a:t>
            </a:r>
            <a:r>
              <a:rPr lang="en-US" sz="3200" b="0" i="0" u="none" strike="noStrike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– Winston Churchill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03125C-A005-935F-3D1C-A81E4D12399F}"/>
              </a:ext>
            </a:extLst>
          </p:cNvPr>
          <p:cNvSpPr txBox="1"/>
          <p:nvPr/>
        </p:nvSpPr>
        <p:spPr>
          <a:xfrm>
            <a:off x="1905000" y="1013223"/>
            <a:ext cx="8382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i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</a:rPr>
              <a:t>The last</a:t>
            </a:r>
            <a:r>
              <a:rPr lang="en-US" sz="3400" i="1" u="none" strike="noStrike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</a:rPr>
              <a:t> words of a few popular public figures: </a:t>
            </a:r>
            <a:endParaRPr lang="en-US" sz="34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05432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Picture 6" descr="A person pointing at a group of people&#10;&#10;Description automatically generated">
            <a:extLst>
              <a:ext uri="{FF2B5EF4-FFF2-40B4-BE49-F238E27FC236}">
                <a16:creationId xmlns:a16="http://schemas.microsoft.com/office/drawing/2014/main" id="{3B9D4C0F-65C8-9190-3E14-2378868EBC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244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erson pointing at a group of people&#10;&#10;Description automatically generated">
            <a:extLst>
              <a:ext uri="{FF2B5EF4-FFF2-40B4-BE49-F238E27FC236}">
                <a16:creationId xmlns:a16="http://schemas.microsoft.com/office/drawing/2014/main" id="{EF6046A9-F07A-FDE7-9FF7-853B760FF7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8956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erson pointing at a group of people&#10;&#10;Description automatically generated">
            <a:extLst>
              <a:ext uri="{FF2B5EF4-FFF2-40B4-BE49-F238E27FC236}">
                <a16:creationId xmlns:a16="http://schemas.microsoft.com/office/drawing/2014/main" id="{C949E50F-A0EF-4092-61D3-4E9A91A10C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083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erson sitting on a chair pointing to a group of people&#10;&#10;Description automatically generated">
            <a:extLst>
              <a:ext uri="{FF2B5EF4-FFF2-40B4-BE49-F238E27FC236}">
                <a16:creationId xmlns:a16="http://schemas.microsoft.com/office/drawing/2014/main" id="{C093D872-B4FC-8940-70FD-407FF83C65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4325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cover of a podcast&#10;&#10;Description automatically generated">
            <a:extLst>
              <a:ext uri="{FF2B5EF4-FFF2-40B4-BE49-F238E27FC236}">
                <a16:creationId xmlns:a16="http://schemas.microsoft.com/office/drawing/2014/main" id="{6CA8EFC4-787A-06F4-2BF8-A9124CF4CA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2969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198</Words>
  <Application>Microsoft Macintosh PowerPoint</Application>
  <PresentationFormat>Widescreen</PresentationFormat>
  <Paragraphs>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Flowers, David</dc:creator>
  <cp:lastModifiedBy>Flowers, David</cp:lastModifiedBy>
  <cp:revision>4</cp:revision>
  <dcterms:created xsi:type="dcterms:W3CDTF">2024-01-11T13:37:52Z</dcterms:created>
  <dcterms:modified xsi:type="dcterms:W3CDTF">2024-01-11T15:12:45Z</dcterms:modified>
</cp:coreProperties>
</file>