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1" r:id="rId9"/>
    <p:sldId id="262" r:id="rId10"/>
    <p:sldId id="268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1" autoAdjust="0"/>
    <p:restoredTop sz="77124" autoAdjust="0"/>
  </p:normalViewPr>
  <p:slideViewPr>
    <p:cSldViewPr snapToGrid="0">
      <p:cViewPr varScale="1">
        <p:scale>
          <a:sx n="60" d="100"/>
          <a:sy n="60" d="100"/>
        </p:scale>
        <p:origin x="67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4FEFE-BFD0-43A6-B065-6F0470B6E75A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76ECE9-20A6-407B-8A24-7655F4FC31BD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600" dirty="0"/>
            <a:t>A 500-Year-Old Practice: Developed by St. Ignatius of Loyola, founder of the Jesuits.</a:t>
          </a:r>
        </a:p>
      </dgm:t>
    </dgm:pt>
    <dgm:pt modelId="{44A5231F-4636-49CA-B2A4-45E81B0842F4}" type="parTrans" cxnId="{B4BD695B-C27B-4F10-8C6A-2D04784D01EC}">
      <dgm:prSet/>
      <dgm:spPr/>
      <dgm:t>
        <a:bodyPr/>
        <a:lstStyle/>
        <a:p>
          <a:endParaRPr lang="en-US"/>
        </a:p>
      </dgm:t>
    </dgm:pt>
    <dgm:pt modelId="{55E6908D-7C8A-4D4A-903D-656E8C21750C}" type="sibTrans" cxnId="{B4BD695B-C27B-4F10-8C6A-2D04784D01EC}">
      <dgm:prSet/>
      <dgm:spPr/>
      <dgm:t>
        <a:bodyPr/>
        <a:lstStyle/>
        <a:p>
          <a:endParaRPr lang="en-US"/>
        </a:p>
      </dgm:t>
    </dgm:pt>
    <dgm:pt modelId="{93EE8440-A0BB-44FB-AE96-040DF4C8A237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600" dirty="0"/>
            <a:t>The "Daily Review": It’s a way to look back on your day to see where God was active and where you might have missed Him.</a:t>
          </a:r>
        </a:p>
      </dgm:t>
    </dgm:pt>
    <dgm:pt modelId="{85304405-D39A-439E-A294-0D0B3111BA42}" type="parTrans" cxnId="{92C99A32-BABC-445F-8737-B5E731DE7E10}">
      <dgm:prSet/>
      <dgm:spPr/>
      <dgm:t>
        <a:bodyPr/>
        <a:lstStyle/>
        <a:p>
          <a:endParaRPr lang="en-US"/>
        </a:p>
      </dgm:t>
    </dgm:pt>
    <dgm:pt modelId="{9629478B-4D24-4471-AEFC-EE00C969D9FD}" type="sibTrans" cxnId="{92C99A32-BABC-445F-8737-B5E731DE7E10}">
      <dgm:prSet/>
      <dgm:spPr/>
      <dgm:t>
        <a:bodyPr/>
        <a:lstStyle/>
        <a:p>
          <a:endParaRPr lang="en-US"/>
        </a:p>
      </dgm:t>
    </dgm:pt>
    <dgm:pt modelId="{9F85F8B7-06FB-4344-B306-4DB84B26F4A7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Manney’s Perspective: It isn’t just a "check-list" of sins; it’s a conversation with a friend (God).</a:t>
          </a:r>
        </a:p>
      </dgm:t>
    </dgm:pt>
    <dgm:pt modelId="{A244FCA8-1CB2-466A-BA7E-AE1BC9B44429}" type="parTrans" cxnId="{3FE5F70A-125E-4825-BFF4-2E8FD0E65161}">
      <dgm:prSet/>
      <dgm:spPr/>
      <dgm:t>
        <a:bodyPr/>
        <a:lstStyle/>
        <a:p>
          <a:endParaRPr lang="en-US"/>
        </a:p>
      </dgm:t>
    </dgm:pt>
    <dgm:pt modelId="{5D640059-DF69-4678-BA61-CFBBBD5BE4DA}" type="sibTrans" cxnId="{3FE5F70A-125E-4825-BFF4-2E8FD0E65161}">
      <dgm:prSet/>
      <dgm:spPr/>
      <dgm:t>
        <a:bodyPr/>
        <a:lstStyle/>
        <a:p>
          <a:endParaRPr lang="en-US"/>
        </a:p>
      </dgm:t>
    </dgm:pt>
    <dgm:pt modelId="{AD0474AC-FCA9-468B-9CBB-81E9BE09B5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Book:  a simple life-changing prayer – Discovering the Power of St. Ignatius Loyola’s Examen</a:t>
          </a:r>
        </a:p>
      </dgm:t>
    </dgm:pt>
    <dgm:pt modelId="{BAD8FB24-0F85-4FDF-9D74-2F752DB548F2}" type="parTrans" cxnId="{317467B7-0701-4A50-AEE7-B7563C067C07}">
      <dgm:prSet/>
      <dgm:spPr/>
      <dgm:t>
        <a:bodyPr/>
        <a:lstStyle/>
        <a:p>
          <a:endParaRPr lang="en-US"/>
        </a:p>
      </dgm:t>
    </dgm:pt>
    <dgm:pt modelId="{879EA79E-8167-4E14-B022-53E18A42743F}" type="sibTrans" cxnId="{317467B7-0701-4A50-AEE7-B7563C067C07}">
      <dgm:prSet/>
      <dgm:spPr/>
      <dgm:t>
        <a:bodyPr/>
        <a:lstStyle/>
        <a:p>
          <a:endParaRPr lang="en-US"/>
        </a:p>
      </dgm:t>
    </dgm:pt>
    <dgm:pt modelId="{36C7367E-CCE9-450D-9B73-6738994CF2A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Goal: To become more "spiritually sensitive" as we move through our busy lives.</a:t>
          </a:r>
        </a:p>
      </dgm:t>
    </dgm:pt>
    <dgm:pt modelId="{EA11DBB4-195E-42A5-BD71-7D58567D92F6}" type="parTrans" cxnId="{6BE1188F-804E-45C0-A735-3B11FB578C21}">
      <dgm:prSet/>
      <dgm:spPr/>
      <dgm:t>
        <a:bodyPr/>
        <a:lstStyle/>
        <a:p>
          <a:endParaRPr lang="en-US"/>
        </a:p>
      </dgm:t>
    </dgm:pt>
    <dgm:pt modelId="{9CE2C8ED-90BF-4FFF-91AE-F3D8F84998B2}" type="sibTrans" cxnId="{6BE1188F-804E-45C0-A735-3B11FB578C21}">
      <dgm:prSet/>
      <dgm:spPr/>
      <dgm:t>
        <a:bodyPr/>
        <a:lstStyle/>
        <a:p>
          <a:endParaRPr lang="en-US"/>
        </a:p>
      </dgm:t>
    </dgm:pt>
    <dgm:pt modelId="{EFAFFF45-8CD7-4DA4-834B-52E05D94B166}" type="pres">
      <dgm:prSet presAssocID="{CC04FEFE-BFD0-43A6-B065-6F0470B6E75A}" presName="root" presStyleCnt="0">
        <dgm:presLayoutVars>
          <dgm:dir/>
          <dgm:resizeHandles val="exact"/>
        </dgm:presLayoutVars>
      </dgm:prSet>
      <dgm:spPr/>
    </dgm:pt>
    <dgm:pt modelId="{3EE9884E-A1A5-48D3-AF42-FB3D48E82483}" type="pres">
      <dgm:prSet presAssocID="{D676ECE9-20A6-407B-8A24-7655F4FC31BD}" presName="compNode" presStyleCnt="0"/>
      <dgm:spPr/>
    </dgm:pt>
    <dgm:pt modelId="{3902A0B4-E494-435B-89F4-D1984224CC71}" type="pres">
      <dgm:prSet presAssocID="{D676ECE9-20A6-407B-8A24-7655F4FC31BD}" presName="iconRect" presStyleLbl="node1" presStyleIdx="0" presStyleCnt="4" custLinFactNeighborX="61302" custLinFactNeighborY="62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A18EEEE6-F476-448C-A262-A405F70317E5}" type="pres">
      <dgm:prSet presAssocID="{D676ECE9-20A6-407B-8A24-7655F4FC31BD}" presName="iconSpace" presStyleCnt="0"/>
      <dgm:spPr/>
    </dgm:pt>
    <dgm:pt modelId="{D93221C3-FEAA-46BB-8F3D-CA9AEFA507AB}" type="pres">
      <dgm:prSet presAssocID="{D676ECE9-20A6-407B-8A24-7655F4FC31BD}" presName="parTx" presStyleLbl="revTx" presStyleIdx="0" presStyleCnt="8">
        <dgm:presLayoutVars>
          <dgm:chMax val="0"/>
          <dgm:chPref val="0"/>
        </dgm:presLayoutVars>
      </dgm:prSet>
      <dgm:spPr/>
    </dgm:pt>
    <dgm:pt modelId="{30D36CD3-2C44-4453-9B8F-0D6081182A1B}" type="pres">
      <dgm:prSet presAssocID="{D676ECE9-20A6-407B-8A24-7655F4FC31BD}" presName="txSpace" presStyleCnt="0"/>
      <dgm:spPr/>
    </dgm:pt>
    <dgm:pt modelId="{16596E80-AAB3-409D-AE3C-947C2AA50D62}" type="pres">
      <dgm:prSet presAssocID="{D676ECE9-20A6-407B-8A24-7655F4FC31BD}" presName="desTx" presStyleLbl="revTx" presStyleIdx="1" presStyleCnt="8">
        <dgm:presLayoutVars/>
      </dgm:prSet>
      <dgm:spPr/>
    </dgm:pt>
    <dgm:pt modelId="{5007E98E-8BE3-48EE-B009-4309B770F144}" type="pres">
      <dgm:prSet presAssocID="{55E6908D-7C8A-4D4A-903D-656E8C21750C}" presName="sibTrans" presStyleCnt="0"/>
      <dgm:spPr/>
    </dgm:pt>
    <dgm:pt modelId="{63DD9F55-DB42-46DC-A2A7-BC5E73F11545}" type="pres">
      <dgm:prSet presAssocID="{93EE8440-A0BB-44FB-AE96-040DF4C8A237}" presName="compNode" presStyleCnt="0"/>
      <dgm:spPr/>
    </dgm:pt>
    <dgm:pt modelId="{70BC3353-977A-418C-8E31-A12414ABE345}" type="pres">
      <dgm:prSet presAssocID="{93EE8440-A0BB-44FB-AE96-040DF4C8A237}" presName="iconRect" presStyleLbl="node1" presStyleIdx="1" presStyleCnt="4" custLinFactNeighborX="57549" custLinFactNeighborY="125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8F95D9FB-9E0C-4ECD-9625-4D42C27F567D}" type="pres">
      <dgm:prSet presAssocID="{93EE8440-A0BB-44FB-AE96-040DF4C8A237}" presName="iconSpace" presStyleCnt="0"/>
      <dgm:spPr/>
    </dgm:pt>
    <dgm:pt modelId="{96076228-BDF2-4EFB-85A3-EE0EDC8B2343}" type="pres">
      <dgm:prSet presAssocID="{93EE8440-A0BB-44FB-AE96-040DF4C8A237}" presName="parTx" presStyleLbl="revTx" presStyleIdx="2" presStyleCnt="8">
        <dgm:presLayoutVars>
          <dgm:chMax val="0"/>
          <dgm:chPref val="0"/>
        </dgm:presLayoutVars>
      </dgm:prSet>
      <dgm:spPr/>
    </dgm:pt>
    <dgm:pt modelId="{45F4C8A8-9970-41FE-9995-E2AAEFD82B6F}" type="pres">
      <dgm:prSet presAssocID="{93EE8440-A0BB-44FB-AE96-040DF4C8A237}" presName="txSpace" presStyleCnt="0"/>
      <dgm:spPr/>
    </dgm:pt>
    <dgm:pt modelId="{C85F7176-CB37-4DEB-A99D-E3A0D6A9782C}" type="pres">
      <dgm:prSet presAssocID="{93EE8440-A0BB-44FB-AE96-040DF4C8A237}" presName="desTx" presStyleLbl="revTx" presStyleIdx="3" presStyleCnt="8">
        <dgm:presLayoutVars/>
      </dgm:prSet>
      <dgm:spPr/>
    </dgm:pt>
    <dgm:pt modelId="{A7EEB21B-17E7-47BC-81F1-182977F2C6F4}" type="pres">
      <dgm:prSet presAssocID="{9629478B-4D24-4471-AEFC-EE00C969D9FD}" presName="sibTrans" presStyleCnt="0"/>
      <dgm:spPr/>
    </dgm:pt>
    <dgm:pt modelId="{45232BB7-0EAC-4B88-A5D3-92687D69B382}" type="pres">
      <dgm:prSet presAssocID="{9F85F8B7-06FB-4344-B306-4DB84B26F4A7}" presName="compNode" presStyleCnt="0"/>
      <dgm:spPr/>
    </dgm:pt>
    <dgm:pt modelId="{3475312E-EE3E-477E-A516-C187AE75A6B5}" type="pres">
      <dgm:prSet presAssocID="{9F85F8B7-06FB-4344-B306-4DB84B26F4A7}" presName="iconRect" presStyleLbl="node1" presStyleIdx="2" presStyleCnt="4" custLinFactNeighborX="56298" custLinFactNeighborY="-1172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ayer Candle"/>
        </a:ext>
      </dgm:extLst>
    </dgm:pt>
    <dgm:pt modelId="{77ED857F-053B-4FE8-84E7-1586F3CB0467}" type="pres">
      <dgm:prSet presAssocID="{9F85F8B7-06FB-4344-B306-4DB84B26F4A7}" presName="iconSpace" presStyleCnt="0"/>
      <dgm:spPr/>
    </dgm:pt>
    <dgm:pt modelId="{DC1E6087-C883-42FB-AF8F-4D997E65CFDC}" type="pres">
      <dgm:prSet presAssocID="{9F85F8B7-06FB-4344-B306-4DB84B26F4A7}" presName="parTx" presStyleLbl="revTx" presStyleIdx="4" presStyleCnt="8">
        <dgm:presLayoutVars>
          <dgm:chMax val="0"/>
          <dgm:chPref val="0"/>
        </dgm:presLayoutVars>
      </dgm:prSet>
      <dgm:spPr/>
    </dgm:pt>
    <dgm:pt modelId="{935F9E48-438F-4DD0-8643-9F19A792D7F7}" type="pres">
      <dgm:prSet presAssocID="{9F85F8B7-06FB-4344-B306-4DB84B26F4A7}" presName="txSpace" presStyleCnt="0"/>
      <dgm:spPr/>
    </dgm:pt>
    <dgm:pt modelId="{76ADC288-391C-4F4D-95F4-8BE160682BCA}" type="pres">
      <dgm:prSet presAssocID="{9F85F8B7-06FB-4344-B306-4DB84B26F4A7}" presName="desTx" presStyleLbl="revTx" presStyleIdx="5" presStyleCnt="8" custLinFactNeighborX="-4817" custLinFactNeighborY="16336">
        <dgm:presLayoutVars/>
      </dgm:prSet>
      <dgm:spPr/>
    </dgm:pt>
    <dgm:pt modelId="{2DD87613-A7D6-4695-BADB-304E233EA2E6}" type="pres">
      <dgm:prSet presAssocID="{5D640059-DF69-4678-BA61-CFBBBD5BE4DA}" presName="sibTrans" presStyleCnt="0"/>
      <dgm:spPr/>
    </dgm:pt>
    <dgm:pt modelId="{458F72E9-66F1-4F0E-8FC4-135BEDF580CC}" type="pres">
      <dgm:prSet presAssocID="{36C7367E-CCE9-450D-9B73-6738994CF2A1}" presName="compNode" presStyleCnt="0"/>
      <dgm:spPr/>
    </dgm:pt>
    <dgm:pt modelId="{DEFEB515-51BA-4686-8785-6BA2C2BF47ED}" type="pres">
      <dgm:prSet presAssocID="{36C7367E-CCE9-450D-9B73-6738994CF2A1}" presName="iconRect" presStyleLbl="node1" presStyleIdx="3" presStyleCnt="4" custLinFactNeighborX="81319" custLinFactNeighborY="1626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3D43781-0B98-452B-A28B-96FA9D2748C6}" type="pres">
      <dgm:prSet presAssocID="{36C7367E-CCE9-450D-9B73-6738994CF2A1}" presName="iconSpace" presStyleCnt="0"/>
      <dgm:spPr/>
    </dgm:pt>
    <dgm:pt modelId="{AC485A08-118A-458D-A695-947529BA013A}" type="pres">
      <dgm:prSet presAssocID="{36C7367E-CCE9-450D-9B73-6738994CF2A1}" presName="parTx" presStyleLbl="revTx" presStyleIdx="6" presStyleCnt="8">
        <dgm:presLayoutVars>
          <dgm:chMax val="0"/>
          <dgm:chPref val="0"/>
        </dgm:presLayoutVars>
      </dgm:prSet>
      <dgm:spPr/>
    </dgm:pt>
    <dgm:pt modelId="{39C5435D-CD04-4A96-BF1C-505948880256}" type="pres">
      <dgm:prSet presAssocID="{36C7367E-CCE9-450D-9B73-6738994CF2A1}" presName="txSpace" presStyleCnt="0"/>
      <dgm:spPr/>
    </dgm:pt>
    <dgm:pt modelId="{49475452-2AB8-4F7E-965D-21A7FD6CC588}" type="pres">
      <dgm:prSet presAssocID="{36C7367E-CCE9-450D-9B73-6738994CF2A1}" presName="desTx" presStyleLbl="revTx" presStyleIdx="7" presStyleCnt="8">
        <dgm:presLayoutVars/>
      </dgm:prSet>
      <dgm:spPr/>
    </dgm:pt>
  </dgm:ptLst>
  <dgm:cxnLst>
    <dgm:cxn modelId="{3FE5F70A-125E-4825-BFF4-2E8FD0E65161}" srcId="{CC04FEFE-BFD0-43A6-B065-6F0470B6E75A}" destId="{9F85F8B7-06FB-4344-B306-4DB84B26F4A7}" srcOrd="2" destOrd="0" parTransId="{A244FCA8-1CB2-466A-BA7E-AE1BC9B44429}" sibTransId="{5D640059-DF69-4678-BA61-CFBBBD5BE4DA}"/>
    <dgm:cxn modelId="{92C99A32-BABC-445F-8737-B5E731DE7E10}" srcId="{CC04FEFE-BFD0-43A6-B065-6F0470B6E75A}" destId="{93EE8440-A0BB-44FB-AE96-040DF4C8A237}" srcOrd="1" destOrd="0" parTransId="{85304405-D39A-439E-A294-0D0B3111BA42}" sibTransId="{9629478B-4D24-4471-AEFC-EE00C969D9FD}"/>
    <dgm:cxn modelId="{B4BD695B-C27B-4F10-8C6A-2D04784D01EC}" srcId="{CC04FEFE-BFD0-43A6-B065-6F0470B6E75A}" destId="{D676ECE9-20A6-407B-8A24-7655F4FC31BD}" srcOrd="0" destOrd="0" parTransId="{44A5231F-4636-49CA-B2A4-45E81B0842F4}" sibTransId="{55E6908D-7C8A-4D4A-903D-656E8C21750C}"/>
    <dgm:cxn modelId="{63E8E668-CEC1-45F6-8B4E-BBFB96669E76}" type="presOf" srcId="{9F85F8B7-06FB-4344-B306-4DB84B26F4A7}" destId="{DC1E6087-C883-42FB-AF8F-4D997E65CFDC}" srcOrd="0" destOrd="0" presId="urn:microsoft.com/office/officeart/2018/2/layout/IconLabelDescriptionList"/>
    <dgm:cxn modelId="{20816954-DDB5-4CD6-B2FF-21BBED48E93C}" type="presOf" srcId="{36C7367E-CCE9-450D-9B73-6738994CF2A1}" destId="{AC485A08-118A-458D-A695-947529BA013A}" srcOrd="0" destOrd="0" presId="urn:microsoft.com/office/officeart/2018/2/layout/IconLabelDescriptionList"/>
    <dgm:cxn modelId="{5B22618A-9C50-4326-ACD4-402D2D0CE45E}" type="presOf" srcId="{93EE8440-A0BB-44FB-AE96-040DF4C8A237}" destId="{96076228-BDF2-4EFB-85A3-EE0EDC8B2343}" srcOrd="0" destOrd="0" presId="urn:microsoft.com/office/officeart/2018/2/layout/IconLabelDescriptionList"/>
    <dgm:cxn modelId="{6BE1188F-804E-45C0-A735-3B11FB578C21}" srcId="{CC04FEFE-BFD0-43A6-B065-6F0470B6E75A}" destId="{36C7367E-CCE9-450D-9B73-6738994CF2A1}" srcOrd="3" destOrd="0" parTransId="{EA11DBB4-195E-42A5-BD71-7D58567D92F6}" sibTransId="{9CE2C8ED-90BF-4FFF-91AE-F3D8F84998B2}"/>
    <dgm:cxn modelId="{CD77D5B0-269F-45D4-B0A8-7AA444FD1815}" type="presOf" srcId="{AD0474AC-FCA9-468B-9CBB-81E9BE09B555}" destId="{76ADC288-391C-4F4D-95F4-8BE160682BCA}" srcOrd="0" destOrd="0" presId="urn:microsoft.com/office/officeart/2018/2/layout/IconLabelDescriptionList"/>
    <dgm:cxn modelId="{317467B7-0701-4A50-AEE7-B7563C067C07}" srcId="{9F85F8B7-06FB-4344-B306-4DB84B26F4A7}" destId="{AD0474AC-FCA9-468B-9CBB-81E9BE09B555}" srcOrd="0" destOrd="0" parTransId="{BAD8FB24-0F85-4FDF-9D74-2F752DB548F2}" sibTransId="{879EA79E-8167-4E14-B022-53E18A42743F}"/>
    <dgm:cxn modelId="{C253B1C0-956A-4EDD-9F32-C1B88B546F56}" type="presOf" srcId="{D676ECE9-20A6-407B-8A24-7655F4FC31BD}" destId="{D93221C3-FEAA-46BB-8F3D-CA9AEFA507AB}" srcOrd="0" destOrd="0" presId="urn:microsoft.com/office/officeart/2018/2/layout/IconLabelDescriptionList"/>
    <dgm:cxn modelId="{63D47BF3-C800-4CF6-84A0-88A281059005}" type="presOf" srcId="{CC04FEFE-BFD0-43A6-B065-6F0470B6E75A}" destId="{EFAFFF45-8CD7-4DA4-834B-52E05D94B166}" srcOrd="0" destOrd="0" presId="urn:microsoft.com/office/officeart/2018/2/layout/IconLabelDescriptionList"/>
    <dgm:cxn modelId="{21C960EE-FBCE-4907-8F38-3B3B8E60FACF}" type="presParOf" srcId="{EFAFFF45-8CD7-4DA4-834B-52E05D94B166}" destId="{3EE9884E-A1A5-48D3-AF42-FB3D48E82483}" srcOrd="0" destOrd="0" presId="urn:microsoft.com/office/officeart/2018/2/layout/IconLabelDescriptionList"/>
    <dgm:cxn modelId="{65DCFDE4-0188-411D-AC0B-9A22F3DBE4F4}" type="presParOf" srcId="{3EE9884E-A1A5-48D3-AF42-FB3D48E82483}" destId="{3902A0B4-E494-435B-89F4-D1984224CC71}" srcOrd="0" destOrd="0" presId="urn:microsoft.com/office/officeart/2018/2/layout/IconLabelDescriptionList"/>
    <dgm:cxn modelId="{7451AFEF-3E1E-475D-BD1E-0DAD4C3B9DD1}" type="presParOf" srcId="{3EE9884E-A1A5-48D3-AF42-FB3D48E82483}" destId="{A18EEEE6-F476-448C-A262-A405F70317E5}" srcOrd="1" destOrd="0" presId="urn:microsoft.com/office/officeart/2018/2/layout/IconLabelDescriptionList"/>
    <dgm:cxn modelId="{368EC0E8-4274-477A-8720-A0CEEE8A2C58}" type="presParOf" srcId="{3EE9884E-A1A5-48D3-AF42-FB3D48E82483}" destId="{D93221C3-FEAA-46BB-8F3D-CA9AEFA507AB}" srcOrd="2" destOrd="0" presId="urn:microsoft.com/office/officeart/2018/2/layout/IconLabelDescriptionList"/>
    <dgm:cxn modelId="{295EDEE1-5E31-43D6-BA4D-2208D8C14530}" type="presParOf" srcId="{3EE9884E-A1A5-48D3-AF42-FB3D48E82483}" destId="{30D36CD3-2C44-4453-9B8F-0D6081182A1B}" srcOrd="3" destOrd="0" presId="urn:microsoft.com/office/officeart/2018/2/layout/IconLabelDescriptionList"/>
    <dgm:cxn modelId="{A167EBC1-8912-4B55-AFA7-B2EB53D74B1D}" type="presParOf" srcId="{3EE9884E-A1A5-48D3-AF42-FB3D48E82483}" destId="{16596E80-AAB3-409D-AE3C-947C2AA50D62}" srcOrd="4" destOrd="0" presId="urn:microsoft.com/office/officeart/2018/2/layout/IconLabelDescriptionList"/>
    <dgm:cxn modelId="{DF7823FE-6622-41FE-9BBC-F44BB5D45F91}" type="presParOf" srcId="{EFAFFF45-8CD7-4DA4-834B-52E05D94B166}" destId="{5007E98E-8BE3-48EE-B009-4309B770F144}" srcOrd="1" destOrd="0" presId="urn:microsoft.com/office/officeart/2018/2/layout/IconLabelDescriptionList"/>
    <dgm:cxn modelId="{2A205529-665F-438F-9846-163A66528C3A}" type="presParOf" srcId="{EFAFFF45-8CD7-4DA4-834B-52E05D94B166}" destId="{63DD9F55-DB42-46DC-A2A7-BC5E73F11545}" srcOrd="2" destOrd="0" presId="urn:microsoft.com/office/officeart/2018/2/layout/IconLabelDescriptionList"/>
    <dgm:cxn modelId="{73ACB02F-700E-458E-AD19-4F98A741D15D}" type="presParOf" srcId="{63DD9F55-DB42-46DC-A2A7-BC5E73F11545}" destId="{70BC3353-977A-418C-8E31-A12414ABE345}" srcOrd="0" destOrd="0" presId="urn:microsoft.com/office/officeart/2018/2/layout/IconLabelDescriptionList"/>
    <dgm:cxn modelId="{7741205B-C613-4C9A-8DB4-EFB80B92FDF1}" type="presParOf" srcId="{63DD9F55-DB42-46DC-A2A7-BC5E73F11545}" destId="{8F95D9FB-9E0C-4ECD-9625-4D42C27F567D}" srcOrd="1" destOrd="0" presId="urn:microsoft.com/office/officeart/2018/2/layout/IconLabelDescriptionList"/>
    <dgm:cxn modelId="{C20B2010-778A-4117-98BF-8D5519E2F8E3}" type="presParOf" srcId="{63DD9F55-DB42-46DC-A2A7-BC5E73F11545}" destId="{96076228-BDF2-4EFB-85A3-EE0EDC8B2343}" srcOrd="2" destOrd="0" presId="urn:microsoft.com/office/officeart/2018/2/layout/IconLabelDescriptionList"/>
    <dgm:cxn modelId="{86E1B990-4B06-44BA-8749-4054D7841A0D}" type="presParOf" srcId="{63DD9F55-DB42-46DC-A2A7-BC5E73F11545}" destId="{45F4C8A8-9970-41FE-9995-E2AAEFD82B6F}" srcOrd="3" destOrd="0" presId="urn:microsoft.com/office/officeart/2018/2/layout/IconLabelDescriptionList"/>
    <dgm:cxn modelId="{F8741BAA-43BD-43DB-BB89-4C21859FF98C}" type="presParOf" srcId="{63DD9F55-DB42-46DC-A2A7-BC5E73F11545}" destId="{C85F7176-CB37-4DEB-A99D-E3A0D6A9782C}" srcOrd="4" destOrd="0" presId="urn:microsoft.com/office/officeart/2018/2/layout/IconLabelDescriptionList"/>
    <dgm:cxn modelId="{A7A9917B-7D8A-4D17-82D9-C3681CFB6313}" type="presParOf" srcId="{EFAFFF45-8CD7-4DA4-834B-52E05D94B166}" destId="{A7EEB21B-17E7-47BC-81F1-182977F2C6F4}" srcOrd="3" destOrd="0" presId="urn:microsoft.com/office/officeart/2018/2/layout/IconLabelDescriptionList"/>
    <dgm:cxn modelId="{2ECD1621-7570-47A2-8723-CDB33B3638B8}" type="presParOf" srcId="{EFAFFF45-8CD7-4DA4-834B-52E05D94B166}" destId="{45232BB7-0EAC-4B88-A5D3-92687D69B382}" srcOrd="4" destOrd="0" presId="urn:microsoft.com/office/officeart/2018/2/layout/IconLabelDescriptionList"/>
    <dgm:cxn modelId="{2E847A5C-ABF3-4B6D-8B29-D89B7F25C412}" type="presParOf" srcId="{45232BB7-0EAC-4B88-A5D3-92687D69B382}" destId="{3475312E-EE3E-477E-A516-C187AE75A6B5}" srcOrd="0" destOrd="0" presId="urn:microsoft.com/office/officeart/2018/2/layout/IconLabelDescriptionList"/>
    <dgm:cxn modelId="{9D00BD43-D24B-4569-BF5D-112653AC8F3D}" type="presParOf" srcId="{45232BB7-0EAC-4B88-A5D3-92687D69B382}" destId="{77ED857F-053B-4FE8-84E7-1586F3CB0467}" srcOrd="1" destOrd="0" presId="urn:microsoft.com/office/officeart/2018/2/layout/IconLabelDescriptionList"/>
    <dgm:cxn modelId="{7B17344E-D6A1-4023-8A53-89E0AACC63D1}" type="presParOf" srcId="{45232BB7-0EAC-4B88-A5D3-92687D69B382}" destId="{DC1E6087-C883-42FB-AF8F-4D997E65CFDC}" srcOrd="2" destOrd="0" presId="urn:microsoft.com/office/officeart/2018/2/layout/IconLabelDescriptionList"/>
    <dgm:cxn modelId="{3484B443-0A22-4A3F-B7A5-4CBACC4CF52A}" type="presParOf" srcId="{45232BB7-0EAC-4B88-A5D3-92687D69B382}" destId="{935F9E48-438F-4DD0-8643-9F19A792D7F7}" srcOrd="3" destOrd="0" presId="urn:microsoft.com/office/officeart/2018/2/layout/IconLabelDescriptionList"/>
    <dgm:cxn modelId="{A6B87B60-7285-4325-8043-0C3BD0459AA3}" type="presParOf" srcId="{45232BB7-0EAC-4B88-A5D3-92687D69B382}" destId="{76ADC288-391C-4F4D-95F4-8BE160682BCA}" srcOrd="4" destOrd="0" presId="urn:microsoft.com/office/officeart/2018/2/layout/IconLabelDescriptionList"/>
    <dgm:cxn modelId="{267B856B-37A2-40E4-BF24-C68C82CD47C6}" type="presParOf" srcId="{EFAFFF45-8CD7-4DA4-834B-52E05D94B166}" destId="{2DD87613-A7D6-4695-BADB-304E233EA2E6}" srcOrd="5" destOrd="0" presId="urn:microsoft.com/office/officeart/2018/2/layout/IconLabelDescriptionList"/>
    <dgm:cxn modelId="{E8F9080D-EC33-4AFE-BA21-B455B59EA754}" type="presParOf" srcId="{EFAFFF45-8CD7-4DA4-834B-52E05D94B166}" destId="{458F72E9-66F1-4F0E-8FC4-135BEDF580CC}" srcOrd="6" destOrd="0" presId="urn:microsoft.com/office/officeart/2018/2/layout/IconLabelDescriptionList"/>
    <dgm:cxn modelId="{637C5536-BC1F-4771-A829-59193F6B2A57}" type="presParOf" srcId="{458F72E9-66F1-4F0E-8FC4-135BEDF580CC}" destId="{DEFEB515-51BA-4686-8785-6BA2C2BF47ED}" srcOrd="0" destOrd="0" presId="urn:microsoft.com/office/officeart/2018/2/layout/IconLabelDescriptionList"/>
    <dgm:cxn modelId="{79407553-BDEA-41D1-807A-1DEC0BFBA214}" type="presParOf" srcId="{458F72E9-66F1-4F0E-8FC4-135BEDF580CC}" destId="{53D43781-0B98-452B-A28B-96FA9D2748C6}" srcOrd="1" destOrd="0" presId="urn:microsoft.com/office/officeart/2018/2/layout/IconLabelDescriptionList"/>
    <dgm:cxn modelId="{98E3DE3F-D5D7-492D-9598-F62C5D2A2EBD}" type="presParOf" srcId="{458F72E9-66F1-4F0E-8FC4-135BEDF580CC}" destId="{AC485A08-118A-458D-A695-947529BA013A}" srcOrd="2" destOrd="0" presId="urn:microsoft.com/office/officeart/2018/2/layout/IconLabelDescriptionList"/>
    <dgm:cxn modelId="{11CBB69A-8482-4CCD-97BA-2F74FEB9D133}" type="presParOf" srcId="{458F72E9-66F1-4F0E-8FC4-135BEDF580CC}" destId="{39C5435D-CD04-4A96-BF1C-505948880256}" srcOrd="3" destOrd="0" presId="urn:microsoft.com/office/officeart/2018/2/layout/IconLabelDescriptionList"/>
    <dgm:cxn modelId="{C082D98E-2936-43EC-BD1A-484E5CE70E10}" type="presParOf" srcId="{458F72E9-66F1-4F0E-8FC4-135BEDF580CC}" destId="{49475452-2AB8-4F7E-965D-21A7FD6CC58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6743B-3C2E-41A2-93B6-5FF3A151CB6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496E2E8-C71E-440A-B663-172680440CED}">
      <dgm:prSet/>
      <dgm:spPr/>
      <dgm:t>
        <a:bodyPr/>
        <a:lstStyle/>
        <a:p>
          <a:r>
            <a:rPr lang="en-US" b="1"/>
            <a:t>Methodist Connection: </a:t>
          </a:r>
          <a:r>
            <a:rPr lang="en-US"/>
            <a:t>Like John Wesley’s "Holy Clubs" and "Classes," the Examen is a method for spiritual growth.</a:t>
          </a:r>
        </a:p>
      </dgm:t>
    </dgm:pt>
    <dgm:pt modelId="{E89BDE74-7809-46C4-8F86-BD48C8E6E7DF}" type="parTrans" cxnId="{D5DBFB9F-FA7D-489B-A084-E5C79C7666FC}">
      <dgm:prSet/>
      <dgm:spPr/>
      <dgm:t>
        <a:bodyPr/>
        <a:lstStyle/>
        <a:p>
          <a:endParaRPr lang="en-US"/>
        </a:p>
      </dgm:t>
    </dgm:pt>
    <dgm:pt modelId="{8DC674A9-4050-4AF1-BD31-DEA1D78AD2BE}" type="sibTrans" cxnId="{D5DBFB9F-FA7D-489B-A084-E5C79C7666FC}">
      <dgm:prSet/>
      <dgm:spPr/>
      <dgm:t>
        <a:bodyPr/>
        <a:lstStyle/>
        <a:p>
          <a:endParaRPr lang="en-US"/>
        </a:p>
      </dgm:t>
    </dgm:pt>
    <dgm:pt modelId="{24B5A865-00AB-4800-9A51-036560221D86}">
      <dgm:prSet/>
      <dgm:spPr/>
      <dgm:t>
        <a:bodyPr/>
        <a:lstStyle/>
        <a:p>
          <a:r>
            <a:rPr lang="en-US" b="1"/>
            <a:t>A Simple Tool: </a:t>
          </a:r>
          <a:r>
            <a:rPr lang="en-US"/>
            <a:t>You don't need a theology degree; you just need 10–15 minutes and a willing heart.</a:t>
          </a:r>
        </a:p>
      </dgm:t>
    </dgm:pt>
    <dgm:pt modelId="{5A405B91-DF84-4EA6-85BA-9CCFFF268B9A}" type="parTrans" cxnId="{00975CD0-0664-427C-881E-9155DCCE493A}">
      <dgm:prSet/>
      <dgm:spPr/>
      <dgm:t>
        <a:bodyPr/>
        <a:lstStyle/>
        <a:p>
          <a:endParaRPr lang="en-US"/>
        </a:p>
      </dgm:t>
    </dgm:pt>
    <dgm:pt modelId="{82F03D22-CDAF-4ED9-AD25-38A0626EF2D3}" type="sibTrans" cxnId="{00975CD0-0664-427C-881E-9155DCCE493A}">
      <dgm:prSet/>
      <dgm:spPr/>
      <dgm:t>
        <a:bodyPr/>
        <a:lstStyle/>
        <a:p>
          <a:endParaRPr lang="en-US"/>
        </a:p>
      </dgm:t>
    </dgm:pt>
    <dgm:pt modelId="{46100E8A-4FC8-422E-8930-48B575EAFE5B}">
      <dgm:prSet/>
      <dgm:spPr/>
      <dgm:t>
        <a:bodyPr/>
        <a:lstStyle/>
        <a:p>
          <a:r>
            <a:rPr lang="en-US" b="1"/>
            <a:t>The Result: </a:t>
          </a:r>
          <a:r>
            <a:rPr lang="en-US"/>
            <a:t>Moving from "living on autopilot" to living with intention and awareness.</a:t>
          </a:r>
        </a:p>
      </dgm:t>
    </dgm:pt>
    <dgm:pt modelId="{2BA67D76-EE4D-447B-8F3B-A86037A03B43}" type="parTrans" cxnId="{48096861-2E21-48A3-982C-0A5B7579E254}">
      <dgm:prSet/>
      <dgm:spPr/>
      <dgm:t>
        <a:bodyPr/>
        <a:lstStyle/>
        <a:p>
          <a:endParaRPr lang="en-US"/>
        </a:p>
      </dgm:t>
    </dgm:pt>
    <dgm:pt modelId="{42E96FE8-01E9-40A8-88D8-D089B981B052}" type="sibTrans" cxnId="{48096861-2E21-48A3-982C-0A5B7579E254}">
      <dgm:prSet/>
      <dgm:spPr/>
      <dgm:t>
        <a:bodyPr/>
        <a:lstStyle/>
        <a:p>
          <a:endParaRPr lang="en-US"/>
        </a:p>
      </dgm:t>
    </dgm:pt>
    <dgm:pt modelId="{FB2CACA9-1DC2-4B18-8614-250DCE922862}" type="pres">
      <dgm:prSet presAssocID="{F8F6743B-3C2E-41A2-93B6-5FF3A151CB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B91624E-A426-4E4E-A5FD-02F965FEAAE9}" type="pres">
      <dgm:prSet presAssocID="{5496E2E8-C71E-440A-B663-172680440CED}" presName="hierRoot1" presStyleCnt="0"/>
      <dgm:spPr/>
    </dgm:pt>
    <dgm:pt modelId="{49EE94D9-3831-4A1D-9920-86595308E702}" type="pres">
      <dgm:prSet presAssocID="{5496E2E8-C71E-440A-B663-172680440CED}" presName="composite" presStyleCnt="0"/>
      <dgm:spPr/>
    </dgm:pt>
    <dgm:pt modelId="{B4EFE77B-190C-49D0-96C9-A612017579CF}" type="pres">
      <dgm:prSet presAssocID="{5496E2E8-C71E-440A-B663-172680440CED}" presName="background" presStyleLbl="node0" presStyleIdx="0" presStyleCnt="3"/>
      <dgm:spPr/>
    </dgm:pt>
    <dgm:pt modelId="{3D0B110D-EFDB-4C5D-AEE9-68576B11F16A}" type="pres">
      <dgm:prSet presAssocID="{5496E2E8-C71E-440A-B663-172680440CED}" presName="text" presStyleLbl="fgAcc0" presStyleIdx="0" presStyleCnt="3">
        <dgm:presLayoutVars>
          <dgm:chPref val="3"/>
        </dgm:presLayoutVars>
      </dgm:prSet>
      <dgm:spPr/>
    </dgm:pt>
    <dgm:pt modelId="{7CCC61D0-946C-4560-AE58-ACF2CF3B09AB}" type="pres">
      <dgm:prSet presAssocID="{5496E2E8-C71E-440A-B663-172680440CED}" presName="hierChild2" presStyleCnt="0"/>
      <dgm:spPr/>
    </dgm:pt>
    <dgm:pt modelId="{E5C6576C-372C-4C84-8485-CD9966768290}" type="pres">
      <dgm:prSet presAssocID="{24B5A865-00AB-4800-9A51-036560221D86}" presName="hierRoot1" presStyleCnt="0"/>
      <dgm:spPr/>
    </dgm:pt>
    <dgm:pt modelId="{9552ADE7-11E6-41EB-A8F5-3B7707D34F75}" type="pres">
      <dgm:prSet presAssocID="{24B5A865-00AB-4800-9A51-036560221D86}" presName="composite" presStyleCnt="0"/>
      <dgm:spPr/>
    </dgm:pt>
    <dgm:pt modelId="{99180FFD-4C23-43B8-B1BA-04A928963286}" type="pres">
      <dgm:prSet presAssocID="{24B5A865-00AB-4800-9A51-036560221D86}" presName="background" presStyleLbl="node0" presStyleIdx="1" presStyleCnt="3"/>
      <dgm:spPr/>
    </dgm:pt>
    <dgm:pt modelId="{562E3851-076F-4472-B216-3A8C7F54EC76}" type="pres">
      <dgm:prSet presAssocID="{24B5A865-00AB-4800-9A51-036560221D86}" presName="text" presStyleLbl="fgAcc0" presStyleIdx="1" presStyleCnt="3">
        <dgm:presLayoutVars>
          <dgm:chPref val="3"/>
        </dgm:presLayoutVars>
      </dgm:prSet>
      <dgm:spPr/>
    </dgm:pt>
    <dgm:pt modelId="{30B3D0E6-CF2D-4069-94B8-A6C3501593DB}" type="pres">
      <dgm:prSet presAssocID="{24B5A865-00AB-4800-9A51-036560221D86}" presName="hierChild2" presStyleCnt="0"/>
      <dgm:spPr/>
    </dgm:pt>
    <dgm:pt modelId="{DF56C32C-82EB-4122-A308-0A1344366EAD}" type="pres">
      <dgm:prSet presAssocID="{46100E8A-4FC8-422E-8930-48B575EAFE5B}" presName="hierRoot1" presStyleCnt="0"/>
      <dgm:spPr/>
    </dgm:pt>
    <dgm:pt modelId="{AC5D5F2C-7369-4B3C-890A-37FB94EB1BA7}" type="pres">
      <dgm:prSet presAssocID="{46100E8A-4FC8-422E-8930-48B575EAFE5B}" presName="composite" presStyleCnt="0"/>
      <dgm:spPr/>
    </dgm:pt>
    <dgm:pt modelId="{82170660-4A39-423B-893A-D5585A7289EB}" type="pres">
      <dgm:prSet presAssocID="{46100E8A-4FC8-422E-8930-48B575EAFE5B}" presName="background" presStyleLbl="node0" presStyleIdx="2" presStyleCnt="3"/>
      <dgm:spPr/>
    </dgm:pt>
    <dgm:pt modelId="{AB7D07C1-7668-4C04-B38B-F21A506E9B18}" type="pres">
      <dgm:prSet presAssocID="{46100E8A-4FC8-422E-8930-48B575EAFE5B}" presName="text" presStyleLbl="fgAcc0" presStyleIdx="2" presStyleCnt="3">
        <dgm:presLayoutVars>
          <dgm:chPref val="3"/>
        </dgm:presLayoutVars>
      </dgm:prSet>
      <dgm:spPr/>
    </dgm:pt>
    <dgm:pt modelId="{72A97B5D-916B-4782-8100-4E3AF9E87618}" type="pres">
      <dgm:prSet presAssocID="{46100E8A-4FC8-422E-8930-48B575EAFE5B}" presName="hierChild2" presStyleCnt="0"/>
      <dgm:spPr/>
    </dgm:pt>
  </dgm:ptLst>
  <dgm:cxnLst>
    <dgm:cxn modelId="{48096861-2E21-48A3-982C-0A5B7579E254}" srcId="{F8F6743B-3C2E-41A2-93B6-5FF3A151CB6A}" destId="{46100E8A-4FC8-422E-8930-48B575EAFE5B}" srcOrd="2" destOrd="0" parTransId="{2BA67D76-EE4D-447B-8F3B-A86037A03B43}" sibTransId="{42E96FE8-01E9-40A8-88D8-D089B981B052}"/>
    <dgm:cxn modelId="{577C7F63-3363-44CC-9687-D4CA962F20F6}" type="presOf" srcId="{46100E8A-4FC8-422E-8930-48B575EAFE5B}" destId="{AB7D07C1-7668-4C04-B38B-F21A506E9B18}" srcOrd="0" destOrd="0" presId="urn:microsoft.com/office/officeart/2005/8/layout/hierarchy1"/>
    <dgm:cxn modelId="{82A11566-CC08-4DC9-870A-456A671BF8BB}" type="presOf" srcId="{F8F6743B-3C2E-41A2-93B6-5FF3A151CB6A}" destId="{FB2CACA9-1DC2-4B18-8614-250DCE922862}" srcOrd="0" destOrd="0" presId="urn:microsoft.com/office/officeart/2005/8/layout/hierarchy1"/>
    <dgm:cxn modelId="{7C218B99-EFE7-418C-8DD6-0461B2F7B961}" type="presOf" srcId="{5496E2E8-C71E-440A-B663-172680440CED}" destId="{3D0B110D-EFDB-4C5D-AEE9-68576B11F16A}" srcOrd="0" destOrd="0" presId="urn:microsoft.com/office/officeart/2005/8/layout/hierarchy1"/>
    <dgm:cxn modelId="{D5DBFB9F-FA7D-489B-A084-E5C79C7666FC}" srcId="{F8F6743B-3C2E-41A2-93B6-5FF3A151CB6A}" destId="{5496E2E8-C71E-440A-B663-172680440CED}" srcOrd="0" destOrd="0" parTransId="{E89BDE74-7809-46C4-8F86-BD48C8E6E7DF}" sibTransId="{8DC674A9-4050-4AF1-BD31-DEA1D78AD2BE}"/>
    <dgm:cxn modelId="{00975CD0-0664-427C-881E-9155DCCE493A}" srcId="{F8F6743B-3C2E-41A2-93B6-5FF3A151CB6A}" destId="{24B5A865-00AB-4800-9A51-036560221D86}" srcOrd="1" destOrd="0" parTransId="{5A405B91-DF84-4EA6-85BA-9CCFFF268B9A}" sibTransId="{82F03D22-CDAF-4ED9-AD25-38A0626EF2D3}"/>
    <dgm:cxn modelId="{120064E5-5419-4BAE-940F-0071D2B5524B}" type="presOf" srcId="{24B5A865-00AB-4800-9A51-036560221D86}" destId="{562E3851-076F-4472-B216-3A8C7F54EC76}" srcOrd="0" destOrd="0" presId="urn:microsoft.com/office/officeart/2005/8/layout/hierarchy1"/>
    <dgm:cxn modelId="{DBCD7570-03DC-4DAC-858D-72DDADA92CDA}" type="presParOf" srcId="{FB2CACA9-1DC2-4B18-8614-250DCE922862}" destId="{CB91624E-A426-4E4E-A5FD-02F965FEAAE9}" srcOrd="0" destOrd="0" presId="urn:microsoft.com/office/officeart/2005/8/layout/hierarchy1"/>
    <dgm:cxn modelId="{EF213E44-D99B-4924-A765-CB29C705ECEC}" type="presParOf" srcId="{CB91624E-A426-4E4E-A5FD-02F965FEAAE9}" destId="{49EE94D9-3831-4A1D-9920-86595308E702}" srcOrd="0" destOrd="0" presId="urn:microsoft.com/office/officeart/2005/8/layout/hierarchy1"/>
    <dgm:cxn modelId="{1CB096B7-5758-446C-A61E-190E356DAE4C}" type="presParOf" srcId="{49EE94D9-3831-4A1D-9920-86595308E702}" destId="{B4EFE77B-190C-49D0-96C9-A612017579CF}" srcOrd="0" destOrd="0" presId="urn:microsoft.com/office/officeart/2005/8/layout/hierarchy1"/>
    <dgm:cxn modelId="{341826A7-422B-4482-9F40-D7E6F856D2A6}" type="presParOf" srcId="{49EE94D9-3831-4A1D-9920-86595308E702}" destId="{3D0B110D-EFDB-4C5D-AEE9-68576B11F16A}" srcOrd="1" destOrd="0" presId="urn:microsoft.com/office/officeart/2005/8/layout/hierarchy1"/>
    <dgm:cxn modelId="{0DF98925-EA62-4ED3-A683-69FBA36CD9E9}" type="presParOf" srcId="{CB91624E-A426-4E4E-A5FD-02F965FEAAE9}" destId="{7CCC61D0-946C-4560-AE58-ACF2CF3B09AB}" srcOrd="1" destOrd="0" presId="urn:microsoft.com/office/officeart/2005/8/layout/hierarchy1"/>
    <dgm:cxn modelId="{A2358DD7-05AF-44A2-8313-2CFF462C4036}" type="presParOf" srcId="{FB2CACA9-1DC2-4B18-8614-250DCE922862}" destId="{E5C6576C-372C-4C84-8485-CD9966768290}" srcOrd="1" destOrd="0" presId="urn:microsoft.com/office/officeart/2005/8/layout/hierarchy1"/>
    <dgm:cxn modelId="{A085690D-CE30-4705-A609-163C08FE1311}" type="presParOf" srcId="{E5C6576C-372C-4C84-8485-CD9966768290}" destId="{9552ADE7-11E6-41EB-A8F5-3B7707D34F75}" srcOrd="0" destOrd="0" presId="urn:microsoft.com/office/officeart/2005/8/layout/hierarchy1"/>
    <dgm:cxn modelId="{C0EB1973-0831-4CC7-8725-D27DAAEC04DC}" type="presParOf" srcId="{9552ADE7-11E6-41EB-A8F5-3B7707D34F75}" destId="{99180FFD-4C23-43B8-B1BA-04A928963286}" srcOrd="0" destOrd="0" presId="urn:microsoft.com/office/officeart/2005/8/layout/hierarchy1"/>
    <dgm:cxn modelId="{D0C5BDD0-E3D3-4752-B63B-325D05A09184}" type="presParOf" srcId="{9552ADE7-11E6-41EB-A8F5-3B7707D34F75}" destId="{562E3851-076F-4472-B216-3A8C7F54EC76}" srcOrd="1" destOrd="0" presId="urn:microsoft.com/office/officeart/2005/8/layout/hierarchy1"/>
    <dgm:cxn modelId="{77C55159-D45B-469D-AA7A-042524C42228}" type="presParOf" srcId="{E5C6576C-372C-4C84-8485-CD9966768290}" destId="{30B3D0E6-CF2D-4069-94B8-A6C3501593DB}" srcOrd="1" destOrd="0" presId="urn:microsoft.com/office/officeart/2005/8/layout/hierarchy1"/>
    <dgm:cxn modelId="{DA7E72BF-D047-4BB9-A71C-C702D8B438DA}" type="presParOf" srcId="{FB2CACA9-1DC2-4B18-8614-250DCE922862}" destId="{DF56C32C-82EB-4122-A308-0A1344366EAD}" srcOrd="2" destOrd="0" presId="urn:microsoft.com/office/officeart/2005/8/layout/hierarchy1"/>
    <dgm:cxn modelId="{C678F455-700D-46AD-B600-E036AA0D99A7}" type="presParOf" srcId="{DF56C32C-82EB-4122-A308-0A1344366EAD}" destId="{AC5D5F2C-7369-4B3C-890A-37FB94EB1BA7}" srcOrd="0" destOrd="0" presId="urn:microsoft.com/office/officeart/2005/8/layout/hierarchy1"/>
    <dgm:cxn modelId="{66C18E5A-6095-41FA-AE9B-5B179BA84BF6}" type="presParOf" srcId="{AC5D5F2C-7369-4B3C-890A-37FB94EB1BA7}" destId="{82170660-4A39-423B-893A-D5585A7289EB}" srcOrd="0" destOrd="0" presId="urn:microsoft.com/office/officeart/2005/8/layout/hierarchy1"/>
    <dgm:cxn modelId="{745DD0CF-B8D0-4C20-BA93-F63FC3F54FF3}" type="presParOf" srcId="{AC5D5F2C-7369-4B3C-890A-37FB94EB1BA7}" destId="{AB7D07C1-7668-4C04-B38B-F21A506E9B18}" srcOrd="1" destOrd="0" presId="urn:microsoft.com/office/officeart/2005/8/layout/hierarchy1"/>
    <dgm:cxn modelId="{3B472630-A5AA-4DF2-AEDF-E25AB73CCDE3}" type="presParOf" srcId="{DF56C32C-82EB-4122-A308-0A1344366EAD}" destId="{72A97B5D-916B-4782-8100-4E3AF9E876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1F09BD-0A46-4FFB-A1C4-292C107EED2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5EB368E8-B702-444A-A6FD-7BA5EEB371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Scanning</a:t>
          </a:r>
        </a:p>
      </dgm:t>
    </dgm:pt>
    <dgm:pt modelId="{EB589317-B781-4F06-ADA2-4FF79B329D5E}" type="parTrans" cxnId="{8FD00445-8FED-4B2F-83D4-4478041FE74F}">
      <dgm:prSet/>
      <dgm:spPr/>
      <dgm:t>
        <a:bodyPr/>
        <a:lstStyle/>
        <a:p>
          <a:endParaRPr lang="en-US"/>
        </a:p>
      </dgm:t>
    </dgm:pt>
    <dgm:pt modelId="{1B5561CC-E4E3-497F-AE68-43C0F10A47F9}" type="sibTrans" cxnId="{8FD00445-8FED-4B2F-83D4-4478041FE74F}">
      <dgm:prSet/>
      <dgm:spPr/>
      <dgm:t>
        <a:bodyPr/>
        <a:lstStyle/>
        <a:p>
          <a:endParaRPr lang="en-US"/>
        </a:p>
      </dgm:t>
    </dgm:pt>
    <dgm:pt modelId="{D9241792-F764-44A4-B037-8872317D29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Scanning the Day: Look back at the last 24 hours like a movie playing in your head.</a:t>
          </a:r>
        </a:p>
      </dgm:t>
    </dgm:pt>
    <dgm:pt modelId="{60DF68AA-35E1-45A9-9BC8-C34554457126}" type="parTrans" cxnId="{B1257B06-A5CE-4297-ACF0-71D84B42A242}">
      <dgm:prSet/>
      <dgm:spPr/>
      <dgm:t>
        <a:bodyPr/>
        <a:lstStyle/>
        <a:p>
          <a:endParaRPr lang="en-US"/>
        </a:p>
      </dgm:t>
    </dgm:pt>
    <dgm:pt modelId="{418D9E58-CC11-4BCE-AD94-DD34715DEBCA}" type="sibTrans" cxnId="{B1257B06-A5CE-4297-ACF0-71D84B42A242}">
      <dgm:prSet/>
      <dgm:spPr/>
      <dgm:t>
        <a:bodyPr/>
        <a:lstStyle/>
        <a:p>
          <a:endParaRPr lang="en-US"/>
        </a:p>
      </dgm:t>
    </dgm:pt>
    <dgm:pt modelId="{50C2EF48-CFFC-470A-B55C-F2B30B96E4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Looking</a:t>
          </a:r>
        </a:p>
      </dgm:t>
    </dgm:pt>
    <dgm:pt modelId="{3A3632A7-CF9D-450D-954D-ABAE3A3BBB60}" type="parTrans" cxnId="{05A2A421-F882-460C-9A8F-93AB58D53975}">
      <dgm:prSet/>
      <dgm:spPr/>
      <dgm:t>
        <a:bodyPr/>
        <a:lstStyle/>
        <a:p>
          <a:endParaRPr lang="en-US"/>
        </a:p>
      </dgm:t>
    </dgm:pt>
    <dgm:pt modelId="{CF87B751-CB2A-4147-8EF3-3139CF7DD2BC}" type="sibTrans" cxnId="{05A2A421-F882-460C-9A8F-93AB58D53975}">
      <dgm:prSet/>
      <dgm:spPr/>
      <dgm:t>
        <a:bodyPr/>
        <a:lstStyle/>
        <a:p>
          <a:endParaRPr lang="en-US"/>
        </a:p>
      </dgm:t>
    </dgm:pt>
    <dgm:pt modelId="{7EED2509-1883-4CB3-BDEB-4DF221BD9A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Looking for "God-Sights": * Where did you see God in people?</a:t>
          </a:r>
        </a:p>
      </dgm:t>
    </dgm:pt>
    <dgm:pt modelId="{A526FF50-4668-4753-AAD0-339C310390AC}" type="parTrans" cxnId="{F747E7A6-8339-4396-BEAA-C1092191D816}">
      <dgm:prSet/>
      <dgm:spPr/>
      <dgm:t>
        <a:bodyPr/>
        <a:lstStyle/>
        <a:p>
          <a:endParaRPr lang="en-US"/>
        </a:p>
      </dgm:t>
    </dgm:pt>
    <dgm:pt modelId="{A7D78C20-D194-45FD-BD2E-0EBBC2411DC9}" type="sibTrans" cxnId="{F747E7A6-8339-4396-BEAA-C1092191D816}">
      <dgm:prSet/>
      <dgm:spPr/>
      <dgm:t>
        <a:bodyPr/>
        <a:lstStyle/>
        <a:p>
          <a:endParaRPr lang="en-US"/>
        </a:p>
      </dgm:t>
    </dgm:pt>
    <dgm:pt modelId="{2EA82F93-1C4C-4B3B-B0D0-4A77B2C3F854}">
      <dgm:prSet custT="1"/>
      <dgm:spPr/>
      <dgm:t>
        <a:bodyPr/>
        <a:lstStyle/>
        <a:p>
          <a:r>
            <a:rPr lang="en-US" sz="1400" dirty="0"/>
            <a:t>What places or events felt "charged" with His Spirit?</a:t>
          </a:r>
        </a:p>
      </dgm:t>
    </dgm:pt>
    <dgm:pt modelId="{262D1A4B-FD7F-4D41-93AB-A99D345FAD8E}" type="parTrans" cxnId="{04D8F3AA-3AB2-45B6-8589-8B06FA38309F}">
      <dgm:prSet/>
      <dgm:spPr/>
      <dgm:t>
        <a:bodyPr/>
        <a:lstStyle/>
        <a:p>
          <a:endParaRPr lang="en-US"/>
        </a:p>
      </dgm:t>
    </dgm:pt>
    <dgm:pt modelId="{F9ADAC71-8353-43B9-A786-CFFA0D1BF98A}" type="sibTrans" cxnId="{04D8F3AA-3AB2-45B6-8589-8B06FA38309F}">
      <dgm:prSet/>
      <dgm:spPr/>
      <dgm:t>
        <a:bodyPr/>
        <a:lstStyle/>
        <a:p>
          <a:endParaRPr lang="en-US"/>
        </a:p>
      </dgm:t>
    </dgm:pt>
    <dgm:pt modelId="{61647EED-B838-4935-8F32-CDB1342705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Savoring</a:t>
          </a:r>
        </a:p>
      </dgm:t>
    </dgm:pt>
    <dgm:pt modelId="{9DAC99A1-7B64-4448-934B-AEC156A59F5C}" type="parTrans" cxnId="{52F70648-E305-4BB1-85BD-2DD732EA80CB}">
      <dgm:prSet/>
      <dgm:spPr/>
      <dgm:t>
        <a:bodyPr/>
        <a:lstStyle/>
        <a:p>
          <a:endParaRPr lang="en-US"/>
        </a:p>
      </dgm:t>
    </dgm:pt>
    <dgm:pt modelId="{9DC42526-ACE6-47B7-AD0B-A23A5A7DEA71}" type="sibTrans" cxnId="{52F70648-E305-4BB1-85BD-2DD732EA80CB}">
      <dgm:prSet/>
      <dgm:spPr/>
      <dgm:t>
        <a:bodyPr/>
        <a:lstStyle/>
        <a:p>
          <a:endParaRPr lang="en-US"/>
        </a:p>
      </dgm:t>
    </dgm:pt>
    <dgm:pt modelId="{F0AF05E4-6AB7-40AB-801D-4A6A8CA38F2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Savoring: Don't just list them; feel them again. Listen to the sounds and picture the faces.</a:t>
          </a:r>
        </a:p>
      </dgm:t>
    </dgm:pt>
    <dgm:pt modelId="{3718BD52-E6C7-4F28-80AE-6337A61A3050}" type="parTrans" cxnId="{98113776-9659-4951-A48D-2FD68090C858}">
      <dgm:prSet/>
      <dgm:spPr/>
      <dgm:t>
        <a:bodyPr/>
        <a:lstStyle/>
        <a:p>
          <a:endParaRPr lang="en-US"/>
        </a:p>
      </dgm:t>
    </dgm:pt>
    <dgm:pt modelId="{59FE5B24-E888-45EA-98A5-415C6E8FA0DB}" type="sibTrans" cxnId="{98113776-9659-4951-A48D-2FD68090C858}">
      <dgm:prSet/>
      <dgm:spPr/>
      <dgm:t>
        <a:bodyPr/>
        <a:lstStyle/>
        <a:p>
          <a:endParaRPr lang="en-US"/>
        </a:p>
      </dgm:t>
    </dgm:pt>
    <dgm:pt modelId="{AD5FEC82-B81A-4029-9628-D2729D2E40F1}" type="pres">
      <dgm:prSet presAssocID="{8B1F09BD-0A46-4FFB-A1C4-292C107EED23}" presName="root" presStyleCnt="0">
        <dgm:presLayoutVars>
          <dgm:dir/>
          <dgm:resizeHandles val="exact"/>
        </dgm:presLayoutVars>
      </dgm:prSet>
      <dgm:spPr/>
    </dgm:pt>
    <dgm:pt modelId="{A76C1F69-BFAB-47A5-B4D7-E834627ED19E}" type="pres">
      <dgm:prSet presAssocID="{5EB368E8-B702-444A-A6FD-7BA5EEB371A3}" presName="compNode" presStyleCnt="0"/>
      <dgm:spPr/>
    </dgm:pt>
    <dgm:pt modelId="{99719715-75DF-40E5-86D9-FD2455E11B10}" type="pres">
      <dgm:prSet presAssocID="{5EB368E8-B702-444A-A6FD-7BA5EEB371A3}" presName="bgRect" presStyleLbl="bgShp" presStyleIdx="0" presStyleCnt="3"/>
      <dgm:spPr/>
    </dgm:pt>
    <dgm:pt modelId="{B1DED99A-F56A-43A1-804F-214C3E22B906}" type="pres">
      <dgm:prSet presAssocID="{5EB368E8-B702-444A-A6FD-7BA5EEB371A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nner"/>
        </a:ext>
      </dgm:extLst>
    </dgm:pt>
    <dgm:pt modelId="{A37D52BE-99C3-4E09-90CD-45E0ABB44782}" type="pres">
      <dgm:prSet presAssocID="{5EB368E8-B702-444A-A6FD-7BA5EEB371A3}" presName="spaceRect" presStyleCnt="0"/>
      <dgm:spPr/>
    </dgm:pt>
    <dgm:pt modelId="{77223405-FE23-479B-BE82-E83C7F42973E}" type="pres">
      <dgm:prSet presAssocID="{5EB368E8-B702-444A-A6FD-7BA5EEB371A3}" presName="parTx" presStyleLbl="revTx" presStyleIdx="0" presStyleCnt="6">
        <dgm:presLayoutVars>
          <dgm:chMax val="0"/>
          <dgm:chPref val="0"/>
        </dgm:presLayoutVars>
      </dgm:prSet>
      <dgm:spPr/>
    </dgm:pt>
    <dgm:pt modelId="{9AC286C6-C789-4124-BB83-449AD65DB29B}" type="pres">
      <dgm:prSet presAssocID="{5EB368E8-B702-444A-A6FD-7BA5EEB371A3}" presName="desTx" presStyleLbl="revTx" presStyleIdx="1" presStyleCnt="6">
        <dgm:presLayoutVars/>
      </dgm:prSet>
      <dgm:spPr/>
    </dgm:pt>
    <dgm:pt modelId="{5F7FF737-95F7-4D4E-9140-AC97276FA077}" type="pres">
      <dgm:prSet presAssocID="{1B5561CC-E4E3-497F-AE68-43C0F10A47F9}" presName="sibTrans" presStyleCnt="0"/>
      <dgm:spPr/>
    </dgm:pt>
    <dgm:pt modelId="{14F2C806-CC74-469A-8F22-4C49145E92B2}" type="pres">
      <dgm:prSet presAssocID="{50C2EF48-CFFC-470A-B55C-F2B30B96E45E}" presName="compNode" presStyleCnt="0"/>
      <dgm:spPr/>
    </dgm:pt>
    <dgm:pt modelId="{D9746CF7-98C4-4BA0-882F-7ECD46EC6E0F}" type="pres">
      <dgm:prSet presAssocID="{50C2EF48-CFFC-470A-B55C-F2B30B96E45E}" presName="bgRect" presStyleLbl="bgShp" presStyleIdx="1" presStyleCnt="3"/>
      <dgm:spPr/>
    </dgm:pt>
    <dgm:pt modelId="{05FC7581-60D9-494F-BCD4-9D11DBFFC765}" type="pres">
      <dgm:prSet presAssocID="{50C2EF48-CFFC-470A-B55C-F2B30B96E45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ass"/>
        </a:ext>
      </dgm:extLst>
    </dgm:pt>
    <dgm:pt modelId="{163C04EC-64D7-4397-AD08-73D342FF059C}" type="pres">
      <dgm:prSet presAssocID="{50C2EF48-CFFC-470A-B55C-F2B30B96E45E}" presName="spaceRect" presStyleCnt="0"/>
      <dgm:spPr/>
    </dgm:pt>
    <dgm:pt modelId="{AE8E33BC-4E4C-4C43-87FA-E40355FBBB44}" type="pres">
      <dgm:prSet presAssocID="{50C2EF48-CFFC-470A-B55C-F2B30B96E45E}" presName="parTx" presStyleLbl="revTx" presStyleIdx="2" presStyleCnt="6">
        <dgm:presLayoutVars>
          <dgm:chMax val="0"/>
          <dgm:chPref val="0"/>
        </dgm:presLayoutVars>
      </dgm:prSet>
      <dgm:spPr/>
    </dgm:pt>
    <dgm:pt modelId="{2718BFDA-8CCA-4097-B79C-8F79CB98FC63}" type="pres">
      <dgm:prSet presAssocID="{50C2EF48-CFFC-470A-B55C-F2B30B96E45E}" presName="desTx" presStyleLbl="revTx" presStyleIdx="3" presStyleCnt="6">
        <dgm:presLayoutVars/>
      </dgm:prSet>
      <dgm:spPr/>
    </dgm:pt>
    <dgm:pt modelId="{42EFD4EF-3EE7-49C0-8C9D-CA65B24148CE}" type="pres">
      <dgm:prSet presAssocID="{CF87B751-CB2A-4147-8EF3-3139CF7DD2BC}" presName="sibTrans" presStyleCnt="0"/>
      <dgm:spPr/>
    </dgm:pt>
    <dgm:pt modelId="{549BA14D-D26A-4D5C-A5F7-F24ECD3DB68D}" type="pres">
      <dgm:prSet presAssocID="{61647EED-B838-4935-8F32-CDB1342705AD}" presName="compNode" presStyleCnt="0"/>
      <dgm:spPr/>
    </dgm:pt>
    <dgm:pt modelId="{42C270D0-C7DE-4F91-9C41-E4071C6234E2}" type="pres">
      <dgm:prSet presAssocID="{61647EED-B838-4935-8F32-CDB1342705AD}" presName="bgRect" presStyleLbl="bgShp" presStyleIdx="2" presStyleCnt="3"/>
      <dgm:spPr/>
    </dgm:pt>
    <dgm:pt modelId="{7E7A2AED-3695-44A9-952E-4EA12D7F39DF}" type="pres">
      <dgm:prSet presAssocID="{61647EED-B838-4935-8F32-CDB1342705A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9DFE434C-348F-492C-A200-74374F3387D6}" type="pres">
      <dgm:prSet presAssocID="{61647EED-B838-4935-8F32-CDB1342705AD}" presName="spaceRect" presStyleCnt="0"/>
      <dgm:spPr/>
    </dgm:pt>
    <dgm:pt modelId="{CE6E724D-063C-43E8-88C9-9720CD13F540}" type="pres">
      <dgm:prSet presAssocID="{61647EED-B838-4935-8F32-CDB1342705AD}" presName="parTx" presStyleLbl="revTx" presStyleIdx="4" presStyleCnt="6">
        <dgm:presLayoutVars>
          <dgm:chMax val="0"/>
          <dgm:chPref val="0"/>
        </dgm:presLayoutVars>
      </dgm:prSet>
      <dgm:spPr/>
    </dgm:pt>
    <dgm:pt modelId="{8E3FBD18-358B-4B93-B117-F4BDEAF07D5A}" type="pres">
      <dgm:prSet presAssocID="{61647EED-B838-4935-8F32-CDB1342705AD}" presName="desTx" presStyleLbl="revTx" presStyleIdx="5" presStyleCnt="6">
        <dgm:presLayoutVars/>
      </dgm:prSet>
      <dgm:spPr/>
    </dgm:pt>
  </dgm:ptLst>
  <dgm:cxnLst>
    <dgm:cxn modelId="{B1257B06-A5CE-4297-ACF0-71D84B42A242}" srcId="{5EB368E8-B702-444A-A6FD-7BA5EEB371A3}" destId="{D9241792-F764-44A4-B037-8872317D29AC}" srcOrd="0" destOrd="0" parTransId="{60DF68AA-35E1-45A9-9BC8-C34554457126}" sibTransId="{418D9E58-CC11-4BCE-AD94-DD34715DEBCA}"/>
    <dgm:cxn modelId="{BC73D020-7546-4BFF-8A84-B2B8178A51C8}" type="presOf" srcId="{50C2EF48-CFFC-470A-B55C-F2B30B96E45E}" destId="{AE8E33BC-4E4C-4C43-87FA-E40355FBBB44}" srcOrd="0" destOrd="0" presId="urn:microsoft.com/office/officeart/2018/2/layout/IconVerticalSolidList"/>
    <dgm:cxn modelId="{05A2A421-F882-460C-9A8F-93AB58D53975}" srcId="{8B1F09BD-0A46-4FFB-A1C4-292C107EED23}" destId="{50C2EF48-CFFC-470A-B55C-F2B30B96E45E}" srcOrd="1" destOrd="0" parTransId="{3A3632A7-CF9D-450D-954D-ABAE3A3BBB60}" sibTransId="{CF87B751-CB2A-4147-8EF3-3139CF7DD2BC}"/>
    <dgm:cxn modelId="{D4C82735-B165-4A8E-BBD7-15C6EB59CCC7}" type="presOf" srcId="{2EA82F93-1C4C-4B3B-B0D0-4A77B2C3F854}" destId="{2718BFDA-8CCA-4097-B79C-8F79CB98FC63}" srcOrd="0" destOrd="1" presId="urn:microsoft.com/office/officeart/2018/2/layout/IconVerticalSolidList"/>
    <dgm:cxn modelId="{8FD00445-8FED-4B2F-83D4-4478041FE74F}" srcId="{8B1F09BD-0A46-4FFB-A1C4-292C107EED23}" destId="{5EB368E8-B702-444A-A6FD-7BA5EEB371A3}" srcOrd="0" destOrd="0" parTransId="{EB589317-B781-4F06-ADA2-4FF79B329D5E}" sibTransId="{1B5561CC-E4E3-497F-AE68-43C0F10A47F9}"/>
    <dgm:cxn modelId="{52F70648-E305-4BB1-85BD-2DD732EA80CB}" srcId="{8B1F09BD-0A46-4FFB-A1C4-292C107EED23}" destId="{61647EED-B838-4935-8F32-CDB1342705AD}" srcOrd="2" destOrd="0" parTransId="{9DAC99A1-7B64-4448-934B-AEC156A59F5C}" sibTransId="{9DC42526-ACE6-47B7-AD0B-A23A5A7DEA71}"/>
    <dgm:cxn modelId="{1BAD1469-E296-4221-A1C1-36D874DEB2A1}" type="presOf" srcId="{D9241792-F764-44A4-B037-8872317D29AC}" destId="{9AC286C6-C789-4124-BB83-449AD65DB29B}" srcOrd="0" destOrd="0" presId="urn:microsoft.com/office/officeart/2018/2/layout/IconVerticalSolidList"/>
    <dgm:cxn modelId="{222FA46A-1F1C-4427-9D34-DF206C1AF08A}" type="presOf" srcId="{5EB368E8-B702-444A-A6FD-7BA5EEB371A3}" destId="{77223405-FE23-479B-BE82-E83C7F42973E}" srcOrd="0" destOrd="0" presId="urn:microsoft.com/office/officeart/2018/2/layout/IconVerticalSolidList"/>
    <dgm:cxn modelId="{60A7E370-6417-4D80-A87D-AF39B19E0C4E}" type="presOf" srcId="{7EED2509-1883-4CB3-BDEB-4DF221BD9AE9}" destId="{2718BFDA-8CCA-4097-B79C-8F79CB98FC63}" srcOrd="0" destOrd="0" presId="urn:microsoft.com/office/officeart/2018/2/layout/IconVerticalSolidList"/>
    <dgm:cxn modelId="{98113776-9659-4951-A48D-2FD68090C858}" srcId="{61647EED-B838-4935-8F32-CDB1342705AD}" destId="{F0AF05E4-6AB7-40AB-801D-4A6A8CA38F21}" srcOrd="0" destOrd="0" parTransId="{3718BD52-E6C7-4F28-80AE-6337A61A3050}" sibTransId="{59FE5B24-E888-45EA-98A5-415C6E8FA0DB}"/>
    <dgm:cxn modelId="{0906799B-C814-4DEB-A134-7AB50C96F785}" type="presOf" srcId="{61647EED-B838-4935-8F32-CDB1342705AD}" destId="{CE6E724D-063C-43E8-88C9-9720CD13F540}" srcOrd="0" destOrd="0" presId="urn:microsoft.com/office/officeart/2018/2/layout/IconVerticalSolidList"/>
    <dgm:cxn modelId="{F747E7A6-8339-4396-BEAA-C1092191D816}" srcId="{50C2EF48-CFFC-470A-B55C-F2B30B96E45E}" destId="{7EED2509-1883-4CB3-BDEB-4DF221BD9AE9}" srcOrd="0" destOrd="0" parTransId="{A526FF50-4668-4753-AAD0-339C310390AC}" sibTransId="{A7D78C20-D194-45FD-BD2E-0EBBC2411DC9}"/>
    <dgm:cxn modelId="{04D8F3AA-3AB2-45B6-8589-8B06FA38309F}" srcId="{7EED2509-1883-4CB3-BDEB-4DF221BD9AE9}" destId="{2EA82F93-1C4C-4B3B-B0D0-4A77B2C3F854}" srcOrd="0" destOrd="0" parTransId="{262D1A4B-FD7F-4D41-93AB-A99D345FAD8E}" sibTransId="{F9ADAC71-8353-43B9-A786-CFFA0D1BF98A}"/>
    <dgm:cxn modelId="{D1945DCD-95B0-44CE-866C-36165C7DEA99}" type="presOf" srcId="{8B1F09BD-0A46-4FFB-A1C4-292C107EED23}" destId="{AD5FEC82-B81A-4029-9628-D2729D2E40F1}" srcOrd="0" destOrd="0" presId="urn:microsoft.com/office/officeart/2018/2/layout/IconVerticalSolidList"/>
    <dgm:cxn modelId="{496ED1E6-DAFE-4BA5-BCC3-944A92A44BCA}" type="presOf" srcId="{F0AF05E4-6AB7-40AB-801D-4A6A8CA38F21}" destId="{8E3FBD18-358B-4B93-B117-F4BDEAF07D5A}" srcOrd="0" destOrd="0" presId="urn:microsoft.com/office/officeart/2018/2/layout/IconVerticalSolidList"/>
    <dgm:cxn modelId="{3D536A17-CBD1-4B94-B37D-149B9C6C0861}" type="presParOf" srcId="{AD5FEC82-B81A-4029-9628-D2729D2E40F1}" destId="{A76C1F69-BFAB-47A5-B4D7-E834627ED19E}" srcOrd="0" destOrd="0" presId="urn:microsoft.com/office/officeart/2018/2/layout/IconVerticalSolidList"/>
    <dgm:cxn modelId="{DAF586D7-B81F-4D97-B122-07D13CF463B1}" type="presParOf" srcId="{A76C1F69-BFAB-47A5-B4D7-E834627ED19E}" destId="{99719715-75DF-40E5-86D9-FD2455E11B10}" srcOrd="0" destOrd="0" presId="urn:microsoft.com/office/officeart/2018/2/layout/IconVerticalSolidList"/>
    <dgm:cxn modelId="{A9FB3F64-1C65-4C15-94EC-7B37EEABFD08}" type="presParOf" srcId="{A76C1F69-BFAB-47A5-B4D7-E834627ED19E}" destId="{B1DED99A-F56A-43A1-804F-214C3E22B906}" srcOrd="1" destOrd="0" presId="urn:microsoft.com/office/officeart/2018/2/layout/IconVerticalSolidList"/>
    <dgm:cxn modelId="{7C03C9FA-1CB8-4DE9-9FA1-E906DD93F09C}" type="presParOf" srcId="{A76C1F69-BFAB-47A5-B4D7-E834627ED19E}" destId="{A37D52BE-99C3-4E09-90CD-45E0ABB44782}" srcOrd="2" destOrd="0" presId="urn:microsoft.com/office/officeart/2018/2/layout/IconVerticalSolidList"/>
    <dgm:cxn modelId="{69F98C49-9833-4B73-BBE1-07742CC07D86}" type="presParOf" srcId="{A76C1F69-BFAB-47A5-B4D7-E834627ED19E}" destId="{77223405-FE23-479B-BE82-E83C7F42973E}" srcOrd="3" destOrd="0" presId="urn:microsoft.com/office/officeart/2018/2/layout/IconVerticalSolidList"/>
    <dgm:cxn modelId="{00C030E1-7CD5-4A47-8116-2213AE1BCBCB}" type="presParOf" srcId="{A76C1F69-BFAB-47A5-B4D7-E834627ED19E}" destId="{9AC286C6-C789-4124-BB83-449AD65DB29B}" srcOrd="4" destOrd="0" presId="urn:microsoft.com/office/officeart/2018/2/layout/IconVerticalSolidList"/>
    <dgm:cxn modelId="{E2E1D3FC-5B9F-477F-AC9F-C7CA0064F26E}" type="presParOf" srcId="{AD5FEC82-B81A-4029-9628-D2729D2E40F1}" destId="{5F7FF737-95F7-4D4E-9140-AC97276FA077}" srcOrd="1" destOrd="0" presId="urn:microsoft.com/office/officeart/2018/2/layout/IconVerticalSolidList"/>
    <dgm:cxn modelId="{AB451702-D1A7-4C0F-A587-71995ACB0D5E}" type="presParOf" srcId="{AD5FEC82-B81A-4029-9628-D2729D2E40F1}" destId="{14F2C806-CC74-469A-8F22-4C49145E92B2}" srcOrd="2" destOrd="0" presId="urn:microsoft.com/office/officeart/2018/2/layout/IconVerticalSolidList"/>
    <dgm:cxn modelId="{170E5C0D-2E56-4BE3-B5F6-542B9C1ABDFB}" type="presParOf" srcId="{14F2C806-CC74-469A-8F22-4C49145E92B2}" destId="{D9746CF7-98C4-4BA0-882F-7ECD46EC6E0F}" srcOrd="0" destOrd="0" presId="urn:microsoft.com/office/officeart/2018/2/layout/IconVerticalSolidList"/>
    <dgm:cxn modelId="{7DF2B576-0D57-43BA-9771-96F101775AD0}" type="presParOf" srcId="{14F2C806-CC74-469A-8F22-4C49145E92B2}" destId="{05FC7581-60D9-494F-BCD4-9D11DBFFC765}" srcOrd="1" destOrd="0" presId="urn:microsoft.com/office/officeart/2018/2/layout/IconVerticalSolidList"/>
    <dgm:cxn modelId="{CD456D44-02EC-4144-ADF5-D2205F8A75D8}" type="presParOf" srcId="{14F2C806-CC74-469A-8F22-4C49145E92B2}" destId="{163C04EC-64D7-4397-AD08-73D342FF059C}" srcOrd="2" destOrd="0" presId="urn:microsoft.com/office/officeart/2018/2/layout/IconVerticalSolidList"/>
    <dgm:cxn modelId="{F309608A-1D4D-4A12-9CA4-C8E6BA8D1624}" type="presParOf" srcId="{14F2C806-CC74-469A-8F22-4C49145E92B2}" destId="{AE8E33BC-4E4C-4C43-87FA-E40355FBBB44}" srcOrd="3" destOrd="0" presId="urn:microsoft.com/office/officeart/2018/2/layout/IconVerticalSolidList"/>
    <dgm:cxn modelId="{A4CDA2C3-FC83-43DA-8F3E-CABB9EFE81FA}" type="presParOf" srcId="{14F2C806-CC74-469A-8F22-4C49145E92B2}" destId="{2718BFDA-8CCA-4097-B79C-8F79CB98FC63}" srcOrd="4" destOrd="0" presId="urn:microsoft.com/office/officeart/2018/2/layout/IconVerticalSolidList"/>
    <dgm:cxn modelId="{58D99078-18A8-42C8-BBB8-5462F882C2D7}" type="presParOf" srcId="{AD5FEC82-B81A-4029-9628-D2729D2E40F1}" destId="{42EFD4EF-3EE7-49C0-8C9D-CA65B24148CE}" srcOrd="3" destOrd="0" presId="urn:microsoft.com/office/officeart/2018/2/layout/IconVerticalSolidList"/>
    <dgm:cxn modelId="{F9FE153E-4A38-4CC0-838A-E2E8B1FD4190}" type="presParOf" srcId="{AD5FEC82-B81A-4029-9628-D2729D2E40F1}" destId="{549BA14D-D26A-4D5C-A5F7-F24ECD3DB68D}" srcOrd="4" destOrd="0" presId="urn:microsoft.com/office/officeart/2018/2/layout/IconVerticalSolidList"/>
    <dgm:cxn modelId="{08C0FF48-9956-42DE-8CE5-7C453EFB842E}" type="presParOf" srcId="{549BA14D-D26A-4D5C-A5F7-F24ECD3DB68D}" destId="{42C270D0-C7DE-4F91-9C41-E4071C6234E2}" srcOrd="0" destOrd="0" presId="urn:microsoft.com/office/officeart/2018/2/layout/IconVerticalSolidList"/>
    <dgm:cxn modelId="{FFC63A4C-A61A-45C5-ADD9-8100C4F5FA40}" type="presParOf" srcId="{549BA14D-D26A-4D5C-A5F7-F24ECD3DB68D}" destId="{7E7A2AED-3695-44A9-952E-4EA12D7F39DF}" srcOrd="1" destOrd="0" presId="urn:microsoft.com/office/officeart/2018/2/layout/IconVerticalSolidList"/>
    <dgm:cxn modelId="{F20B614D-6A30-4CE6-A3D6-E695B7CBF9F0}" type="presParOf" srcId="{549BA14D-D26A-4D5C-A5F7-F24ECD3DB68D}" destId="{9DFE434C-348F-492C-A200-74374F3387D6}" srcOrd="2" destOrd="0" presId="urn:microsoft.com/office/officeart/2018/2/layout/IconVerticalSolidList"/>
    <dgm:cxn modelId="{7157232B-F738-4A18-B255-B97E8A10DD68}" type="presParOf" srcId="{549BA14D-D26A-4D5C-A5F7-F24ECD3DB68D}" destId="{CE6E724D-063C-43E8-88C9-9720CD13F540}" srcOrd="3" destOrd="0" presId="urn:microsoft.com/office/officeart/2018/2/layout/IconVerticalSolidList"/>
    <dgm:cxn modelId="{B884C553-98CA-4329-B3AE-78D2363A85C2}" type="presParOf" srcId="{549BA14D-D26A-4D5C-A5F7-F24ECD3DB68D}" destId="{8E3FBD18-358B-4B93-B117-F4BDEAF07D5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2042D6-3230-4225-BA70-1215E5A8F75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0BDCF3F-6976-4E8B-8A1E-DDC1AD1852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Finding the "Smile" Moments</a:t>
          </a:r>
          <a:r>
            <a:rPr lang="en-US"/>
            <a:t>: Identify specific points of gratitude from today.</a:t>
          </a:r>
        </a:p>
      </dgm:t>
    </dgm:pt>
    <dgm:pt modelId="{4D674BAE-1F81-497C-A80F-0A25B40FEDA1}" type="parTrans" cxnId="{6EDB8238-051F-4B2C-ABFC-DA8C9DBA6C50}">
      <dgm:prSet/>
      <dgm:spPr/>
      <dgm:t>
        <a:bodyPr/>
        <a:lstStyle/>
        <a:p>
          <a:endParaRPr lang="en-US"/>
        </a:p>
      </dgm:t>
    </dgm:pt>
    <dgm:pt modelId="{D5828AC2-3888-4ACC-9C2D-C1682EFE4A71}" type="sibTrans" cxnId="{6EDB8238-051F-4B2C-ABFC-DA8C9DBA6C50}">
      <dgm:prSet/>
      <dgm:spPr/>
      <dgm:t>
        <a:bodyPr/>
        <a:lstStyle/>
        <a:p>
          <a:endParaRPr lang="en-US"/>
        </a:p>
      </dgm:t>
    </dgm:pt>
    <dgm:pt modelId="{D9F452DB-BDFA-4D7F-9F0C-E46E7372F3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Physical Response</a:t>
          </a:r>
          <a:r>
            <a:rPr lang="en-US"/>
            <a:t>: Let a gentle smile come to your face.</a:t>
          </a:r>
        </a:p>
      </dgm:t>
    </dgm:pt>
    <dgm:pt modelId="{A080EBF8-DC71-4F24-8E1D-B31177A85F4C}" type="parTrans" cxnId="{DD5CFC69-ABD9-4B47-A510-47EB0485F077}">
      <dgm:prSet/>
      <dgm:spPr/>
      <dgm:t>
        <a:bodyPr/>
        <a:lstStyle/>
        <a:p>
          <a:endParaRPr lang="en-US"/>
        </a:p>
      </dgm:t>
    </dgm:pt>
    <dgm:pt modelId="{81017420-D00F-412E-BF76-AE816A8F6908}" type="sibTrans" cxnId="{DD5CFC69-ABD9-4B47-A510-47EB0485F077}">
      <dgm:prSet/>
      <dgm:spPr/>
      <dgm:t>
        <a:bodyPr/>
        <a:lstStyle/>
        <a:p>
          <a:endParaRPr lang="en-US"/>
        </a:p>
      </dgm:t>
    </dgm:pt>
    <dgm:pt modelId="{37E993DD-3668-4164-8A82-C6846BFA74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The Heart of the Examen: </a:t>
          </a:r>
          <a:r>
            <a:rPr lang="en-US"/>
            <a:t>Manney emphasizes that gratitude is the "foundation of the spiritual life.</a:t>
          </a:r>
        </a:p>
      </dgm:t>
    </dgm:pt>
    <dgm:pt modelId="{170BF1E4-CC0D-43E5-BB43-5C5F864FB066}" type="parTrans" cxnId="{0D4EFFD5-D0F4-4CFA-B4C4-CB296BA5664B}">
      <dgm:prSet/>
      <dgm:spPr/>
      <dgm:t>
        <a:bodyPr/>
        <a:lstStyle/>
        <a:p>
          <a:endParaRPr lang="en-US"/>
        </a:p>
      </dgm:t>
    </dgm:pt>
    <dgm:pt modelId="{A6F22DF9-27BB-4828-B7DD-00DAB9E5EF4C}" type="sibTrans" cxnId="{0D4EFFD5-D0F4-4CFA-B4C4-CB296BA5664B}">
      <dgm:prSet/>
      <dgm:spPr/>
      <dgm:t>
        <a:bodyPr/>
        <a:lstStyle/>
        <a:p>
          <a:endParaRPr lang="en-US"/>
        </a:p>
      </dgm:t>
    </dgm:pt>
    <dgm:pt modelId="{5321224C-A774-4E7A-9C78-84E1BD69E27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"Savoring”: </a:t>
          </a:r>
          <a:r>
            <a:rPr lang="en-US"/>
            <a:t>Let the feeling of "thankfulness" sink into your being.</a:t>
          </a:r>
        </a:p>
      </dgm:t>
    </dgm:pt>
    <dgm:pt modelId="{BFB9B811-56FC-4B7E-9012-CBC4C790D3D3}" type="parTrans" cxnId="{FB8FB23C-A0F8-4177-B080-963FA9F43B25}">
      <dgm:prSet/>
      <dgm:spPr/>
      <dgm:t>
        <a:bodyPr/>
        <a:lstStyle/>
        <a:p>
          <a:endParaRPr lang="en-US"/>
        </a:p>
      </dgm:t>
    </dgm:pt>
    <dgm:pt modelId="{D35605CE-C727-4C39-8A0C-9B2B61FE1A88}" type="sibTrans" cxnId="{FB8FB23C-A0F8-4177-B080-963FA9F43B25}">
      <dgm:prSet/>
      <dgm:spPr/>
      <dgm:t>
        <a:bodyPr/>
        <a:lstStyle/>
        <a:p>
          <a:endParaRPr lang="en-US"/>
        </a:p>
      </dgm:t>
    </dgm:pt>
    <dgm:pt modelId="{EB72E51B-DD4F-4C63-B7EE-6AF87BD66B0D}" type="pres">
      <dgm:prSet presAssocID="{E52042D6-3230-4225-BA70-1215E5A8F75B}" presName="root" presStyleCnt="0">
        <dgm:presLayoutVars>
          <dgm:dir/>
          <dgm:resizeHandles val="exact"/>
        </dgm:presLayoutVars>
      </dgm:prSet>
      <dgm:spPr/>
    </dgm:pt>
    <dgm:pt modelId="{8C695439-D3AA-40F4-994A-A67EF3218908}" type="pres">
      <dgm:prSet presAssocID="{F0BDCF3F-6976-4E8B-8A1E-DDC1AD1852FB}" presName="compNode" presStyleCnt="0"/>
      <dgm:spPr/>
    </dgm:pt>
    <dgm:pt modelId="{F5499E44-2646-4318-80AF-6138064B3379}" type="pres">
      <dgm:prSet presAssocID="{F0BDCF3F-6976-4E8B-8A1E-DDC1AD1852FB}" presName="bgRect" presStyleLbl="bgShp" presStyleIdx="0" presStyleCnt="4"/>
      <dgm:spPr/>
    </dgm:pt>
    <dgm:pt modelId="{84E69119-8E1E-4F6E-9BDC-11B58DF9FED8}" type="pres">
      <dgm:prSet presAssocID="{F0BDCF3F-6976-4E8B-8A1E-DDC1AD1852F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Outline"/>
        </a:ext>
      </dgm:extLst>
    </dgm:pt>
    <dgm:pt modelId="{1084BEF1-CDDB-4E14-A62F-77521327530E}" type="pres">
      <dgm:prSet presAssocID="{F0BDCF3F-6976-4E8B-8A1E-DDC1AD1852FB}" presName="spaceRect" presStyleCnt="0"/>
      <dgm:spPr/>
    </dgm:pt>
    <dgm:pt modelId="{8BDCDBAC-3065-4C05-9B9E-4E2E65DE936C}" type="pres">
      <dgm:prSet presAssocID="{F0BDCF3F-6976-4E8B-8A1E-DDC1AD1852FB}" presName="parTx" presStyleLbl="revTx" presStyleIdx="0" presStyleCnt="4">
        <dgm:presLayoutVars>
          <dgm:chMax val="0"/>
          <dgm:chPref val="0"/>
        </dgm:presLayoutVars>
      </dgm:prSet>
      <dgm:spPr/>
    </dgm:pt>
    <dgm:pt modelId="{7B4DE4D8-E710-4603-B10B-950505D4A510}" type="pres">
      <dgm:prSet presAssocID="{D5828AC2-3888-4ACC-9C2D-C1682EFE4A71}" presName="sibTrans" presStyleCnt="0"/>
      <dgm:spPr/>
    </dgm:pt>
    <dgm:pt modelId="{468A7BAD-F43A-43A9-B7F2-9FCF88E03A19}" type="pres">
      <dgm:prSet presAssocID="{D9F452DB-BDFA-4D7F-9F0C-E46E7372F3D8}" presName="compNode" presStyleCnt="0"/>
      <dgm:spPr/>
    </dgm:pt>
    <dgm:pt modelId="{47CE1B9F-0CA0-4CB7-BEF9-6B811459E898}" type="pres">
      <dgm:prSet presAssocID="{D9F452DB-BDFA-4D7F-9F0C-E46E7372F3D8}" presName="bgRect" presStyleLbl="bgShp" presStyleIdx="1" presStyleCnt="4"/>
      <dgm:spPr/>
    </dgm:pt>
    <dgm:pt modelId="{71BE35C4-3BFD-4129-9EBD-2AC06853A5D9}" type="pres">
      <dgm:prSet presAssocID="{D9F452DB-BDFA-4D7F-9F0C-E46E7372F3D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 Steps"/>
        </a:ext>
      </dgm:extLst>
    </dgm:pt>
    <dgm:pt modelId="{0D48352E-B3EA-4DD6-805B-6C632C5E6281}" type="pres">
      <dgm:prSet presAssocID="{D9F452DB-BDFA-4D7F-9F0C-E46E7372F3D8}" presName="spaceRect" presStyleCnt="0"/>
      <dgm:spPr/>
    </dgm:pt>
    <dgm:pt modelId="{E85FC7F4-4E4D-4B41-8819-C31E8FA05531}" type="pres">
      <dgm:prSet presAssocID="{D9F452DB-BDFA-4D7F-9F0C-E46E7372F3D8}" presName="parTx" presStyleLbl="revTx" presStyleIdx="1" presStyleCnt="4">
        <dgm:presLayoutVars>
          <dgm:chMax val="0"/>
          <dgm:chPref val="0"/>
        </dgm:presLayoutVars>
      </dgm:prSet>
      <dgm:spPr/>
    </dgm:pt>
    <dgm:pt modelId="{F8AC76B6-6A0B-4ED7-9079-CFCA62760A1D}" type="pres">
      <dgm:prSet presAssocID="{81017420-D00F-412E-BF76-AE816A8F6908}" presName="sibTrans" presStyleCnt="0"/>
      <dgm:spPr/>
    </dgm:pt>
    <dgm:pt modelId="{234E8EF8-D2E2-4EEA-B18B-3BE4E540F369}" type="pres">
      <dgm:prSet presAssocID="{37E993DD-3668-4164-8A82-C6846BFA744B}" presName="compNode" presStyleCnt="0"/>
      <dgm:spPr/>
    </dgm:pt>
    <dgm:pt modelId="{F69D450E-4A32-4C7F-9D33-33EFCEF2F929}" type="pres">
      <dgm:prSet presAssocID="{37E993DD-3668-4164-8A82-C6846BFA744B}" presName="bgRect" presStyleLbl="bgShp" presStyleIdx="2" presStyleCnt="4"/>
      <dgm:spPr/>
    </dgm:pt>
    <dgm:pt modelId="{D08494EF-F094-4312-89F5-AF00B8A1DA53}" type="pres">
      <dgm:prSet presAssocID="{37E993DD-3668-4164-8A82-C6846BFA744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2E648D28-E433-4C58-9355-A832BFCEB2AA}" type="pres">
      <dgm:prSet presAssocID="{37E993DD-3668-4164-8A82-C6846BFA744B}" presName="spaceRect" presStyleCnt="0"/>
      <dgm:spPr/>
    </dgm:pt>
    <dgm:pt modelId="{5DB258ED-E8D9-4C95-8B96-8D3E292FFD42}" type="pres">
      <dgm:prSet presAssocID="{37E993DD-3668-4164-8A82-C6846BFA744B}" presName="parTx" presStyleLbl="revTx" presStyleIdx="2" presStyleCnt="4">
        <dgm:presLayoutVars>
          <dgm:chMax val="0"/>
          <dgm:chPref val="0"/>
        </dgm:presLayoutVars>
      </dgm:prSet>
      <dgm:spPr/>
    </dgm:pt>
    <dgm:pt modelId="{0AF826A5-D599-4AEB-9E87-E3CFE0A715CC}" type="pres">
      <dgm:prSet presAssocID="{A6F22DF9-27BB-4828-B7DD-00DAB9E5EF4C}" presName="sibTrans" presStyleCnt="0"/>
      <dgm:spPr/>
    </dgm:pt>
    <dgm:pt modelId="{3D881035-90C2-420B-BCFA-C192285DCB32}" type="pres">
      <dgm:prSet presAssocID="{5321224C-A774-4E7A-9C78-84E1BD69E274}" presName="compNode" presStyleCnt="0"/>
      <dgm:spPr/>
    </dgm:pt>
    <dgm:pt modelId="{F9DBAE6A-AA26-45E8-89C3-C6CE7EC47E12}" type="pres">
      <dgm:prSet presAssocID="{5321224C-A774-4E7A-9C78-84E1BD69E274}" presName="bgRect" presStyleLbl="bgShp" presStyleIdx="3" presStyleCnt="4"/>
      <dgm:spPr/>
    </dgm:pt>
    <dgm:pt modelId="{03BE043F-BC91-45C3-85FC-56624397C073}" type="pres">
      <dgm:prSet presAssocID="{5321224C-A774-4E7A-9C78-84E1BD69E27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91BD22CD-9CB7-4BCA-B633-81243660F3F1}" type="pres">
      <dgm:prSet presAssocID="{5321224C-A774-4E7A-9C78-84E1BD69E274}" presName="spaceRect" presStyleCnt="0"/>
      <dgm:spPr/>
    </dgm:pt>
    <dgm:pt modelId="{4EAC98EE-F496-4EE6-832C-03177CA0A534}" type="pres">
      <dgm:prSet presAssocID="{5321224C-A774-4E7A-9C78-84E1BD69E27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EDB8238-051F-4B2C-ABFC-DA8C9DBA6C50}" srcId="{E52042D6-3230-4225-BA70-1215E5A8F75B}" destId="{F0BDCF3F-6976-4E8B-8A1E-DDC1AD1852FB}" srcOrd="0" destOrd="0" parTransId="{4D674BAE-1F81-497C-A80F-0A25B40FEDA1}" sibTransId="{D5828AC2-3888-4ACC-9C2D-C1682EFE4A71}"/>
    <dgm:cxn modelId="{FB8FB23C-A0F8-4177-B080-963FA9F43B25}" srcId="{E52042D6-3230-4225-BA70-1215E5A8F75B}" destId="{5321224C-A774-4E7A-9C78-84E1BD69E274}" srcOrd="3" destOrd="0" parTransId="{BFB9B811-56FC-4B7E-9012-CBC4C790D3D3}" sibTransId="{D35605CE-C727-4C39-8A0C-9B2B61FE1A88}"/>
    <dgm:cxn modelId="{738FBE41-99D9-4AF1-8834-F444A9908BC0}" type="presOf" srcId="{37E993DD-3668-4164-8A82-C6846BFA744B}" destId="{5DB258ED-E8D9-4C95-8B96-8D3E292FFD42}" srcOrd="0" destOrd="0" presId="urn:microsoft.com/office/officeart/2018/2/layout/IconVerticalSolidList"/>
    <dgm:cxn modelId="{DD5CFC69-ABD9-4B47-A510-47EB0485F077}" srcId="{E52042D6-3230-4225-BA70-1215E5A8F75B}" destId="{D9F452DB-BDFA-4D7F-9F0C-E46E7372F3D8}" srcOrd="1" destOrd="0" parTransId="{A080EBF8-DC71-4F24-8E1D-B31177A85F4C}" sibTransId="{81017420-D00F-412E-BF76-AE816A8F6908}"/>
    <dgm:cxn modelId="{F18A827C-12BE-4B69-BFC8-661C46C85F7F}" type="presOf" srcId="{D9F452DB-BDFA-4D7F-9F0C-E46E7372F3D8}" destId="{E85FC7F4-4E4D-4B41-8819-C31E8FA05531}" srcOrd="0" destOrd="0" presId="urn:microsoft.com/office/officeart/2018/2/layout/IconVerticalSolidList"/>
    <dgm:cxn modelId="{10ED807E-1465-4682-8EE8-9C1BD6F3F730}" type="presOf" srcId="{5321224C-A774-4E7A-9C78-84E1BD69E274}" destId="{4EAC98EE-F496-4EE6-832C-03177CA0A534}" srcOrd="0" destOrd="0" presId="urn:microsoft.com/office/officeart/2018/2/layout/IconVerticalSolidList"/>
    <dgm:cxn modelId="{F9D173A7-C612-4874-8152-A25FB02FD5EA}" type="presOf" srcId="{F0BDCF3F-6976-4E8B-8A1E-DDC1AD1852FB}" destId="{8BDCDBAC-3065-4C05-9B9E-4E2E65DE936C}" srcOrd="0" destOrd="0" presId="urn:microsoft.com/office/officeart/2018/2/layout/IconVerticalSolidList"/>
    <dgm:cxn modelId="{0EAC3BAA-74F4-4B57-9AE6-5BE3E4B430CA}" type="presOf" srcId="{E52042D6-3230-4225-BA70-1215E5A8F75B}" destId="{EB72E51B-DD4F-4C63-B7EE-6AF87BD66B0D}" srcOrd="0" destOrd="0" presId="urn:microsoft.com/office/officeart/2018/2/layout/IconVerticalSolidList"/>
    <dgm:cxn modelId="{0D4EFFD5-D0F4-4CFA-B4C4-CB296BA5664B}" srcId="{E52042D6-3230-4225-BA70-1215E5A8F75B}" destId="{37E993DD-3668-4164-8A82-C6846BFA744B}" srcOrd="2" destOrd="0" parTransId="{170BF1E4-CC0D-43E5-BB43-5C5F864FB066}" sibTransId="{A6F22DF9-27BB-4828-B7DD-00DAB9E5EF4C}"/>
    <dgm:cxn modelId="{DAE2FF7E-52A3-43FA-9305-BE070B720FEC}" type="presParOf" srcId="{EB72E51B-DD4F-4C63-B7EE-6AF87BD66B0D}" destId="{8C695439-D3AA-40F4-994A-A67EF3218908}" srcOrd="0" destOrd="0" presId="urn:microsoft.com/office/officeart/2018/2/layout/IconVerticalSolidList"/>
    <dgm:cxn modelId="{5C6DFFC7-34C6-4AC5-B7EB-EB9C7AC750DA}" type="presParOf" srcId="{8C695439-D3AA-40F4-994A-A67EF3218908}" destId="{F5499E44-2646-4318-80AF-6138064B3379}" srcOrd="0" destOrd="0" presId="urn:microsoft.com/office/officeart/2018/2/layout/IconVerticalSolidList"/>
    <dgm:cxn modelId="{59DBD3D3-6DC7-48F9-8907-BF23A731DB6D}" type="presParOf" srcId="{8C695439-D3AA-40F4-994A-A67EF3218908}" destId="{84E69119-8E1E-4F6E-9BDC-11B58DF9FED8}" srcOrd="1" destOrd="0" presId="urn:microsoft.com/office/officeart/2018/2/layout/IconVerticalSolidList"/>
    <dgm:cxn modelId="{9FAADA32-E860-4C41-AACF-1C81C4430CFA}" type="presParOf" srcId="{8C695439-D3AA-40F4-994A-A67EF3218908}" destId="{1084BEF1-CDDB-4E14-A62F-77521327530E}" srcOrd="2" destOrd="0" presId="urn:microsoft.com/office/officeart/2018/2/layout/IconVerticalSolidList"/>
    <dgm:cxn modelId="{B2FF273F-DEE4-4D2C-893C-E2CF598305AF}" type="presParOf" srcId="{8C695439-D3AA-40F4-994A-A67EF3218908}" destId="{8BDCDBAC-3065-4C05-9B9E-4E2E65DE936C}" srcOrd="3" destOrd="0" presId="urn:microsoft.com/office/officeart/2018/2/layout/IconVerticalSolidList"/>
    <dgm:cxn modelId="{8C806B31-3FA4-4F11-B68E-970C08AB5ED8}" type="presParOf" srcId="{EB72E51B-DD4F-4C63-B7EE-6AF87BD66B0D}" destId="{7B4DE4D8-E710-4603-B10B-950505D4A510}" srcOrd="1" destOrd="0" presId="urn:microsoft.com/office/officeart/2018/2/layout/IconVerticalSolidList"/>
    <dgm:cxn modelId="{5C70C4D8-9DB2-4479-9BD8-8DAAD3EED280}" type="presParOf" srcId="{EB72E51B-DD4F-4C63-B7EE-6AF87BD66B0D}" destId="{468A7BAD-F43A-43A9-B7F2-9FCF88E03A19}" srcOrd="2" destOrd="0" presId="urn:microsoft.com/office/officeart/2018/2/layout/IconVerticalSolidList"/>
    <dgm:cxn modelId="{88E8DB0E-E41F-4ABA-B139-3C04F08DAC8A}" type="presParOf" srcId="{468A7BAD-F43A-43A9-B7F2-9FCF88E03A19}" destId="{47CE1B9F-0CA0-4CB7-BEF9-6B811459E898}" srcOrd="0" destOrd="0" presId="urn:microsoft.com/office/officeart/2018/2/layout/IconVerticalSolidList"/>
    <dgm:cxn modelId="{1A7A88DB-C3B3-4334-A12A-CFF0C683B792}" type="presParOf" srcId="{468A7BAD-F43A-43A9-B7F2-9FCF88E03A19}" destId="{71BE35C4-3BFD-4129-9EBD-2AC06853A5D9}" srcOrd="1" destOrd="0" presId="urn:microsoft.com/office/officeart/2018/2/layout/IconVerticalSolidList"/>
    <dgm:cxn modelId="{504FC3EB-9F04-478D-97BF-F14BF4A5D5E5}" type="presParOf" srcId="{468A7BAD-F43A-43A9-B7F2-9FCF88E03A19}" destId="{0D48352E-B3EA-4DD6-805B-6C632C5E6281}" srcOrd="2" destOrd="0" presId="urn:microsoft.com/office/officeart/2018/2/layout/IconVerticalSolidList"/>
    <dgm:cxn modelId="{42032D45-6D64-4B42-9850-88E368014AD5}" type="presParOf" srcId="{468A7BAD-F43A-43A9-B7F2-9FCF88E03A19}" destId="{E85FC7F4-4E4D-4B41-8819-C31E8FA05531}" srcOrd="3" destOrd="0" presId="urn:microsoft.com/office/officeart/2018/2/layout/IconVerticalSolidList"/>
    <dgm:cxn modelId="{DD92CCD7-38DD-4DD6-B6F7-DB9675A58307}" type="presParOf" srcId="{EB72E51B-DD4F-4C63-B7EE-6AF87BD66B0D}" destId="{F8AC76B6-6A0B-4ED7-9079-CFCA62760A1D}" srcOrd="3" destOrd="0" presId="urn:microsoft.com/office/officeart/2018/2/layout/IconVerticalSolidList"/>
    <dgm:cxn modelId="{4CC5A276-8DB1-4E2E-ABFD-9227585D3F2C}" type="presParOf" srcId="{EB72E51B-DD4F-4C63-B7EE-6AF87BD66B0D}" destId="{234E8EF8-D2E2-4EEA-B18B-3BE4E540F369}" srcOrd="4" destOrd="0" presId="urn:microsoft.com/office/officeart/2018/2/layout/IconVerticalSolidList"/>
    <dgm:cxn modelId="{489FAAA3-FF5A-4654-B3A7-502F7FF3B116}" type="presParOf" srcId="{234E8EF8-D2E2-4EEA-B18B-3BE4E540F369}" destId="{F69D450E-4A32-4C7F-9D33-33EFCEF2F929}" srcOrd="0" destOrd="0" presId="urn:microsoft.com/office/officeart/2018/2/layout/IconVerticalSolidList"/>
    <dgm:cxn modelId="{635AE157-E257-4D8E-9D92-D33CD897780C}" type="presParOf" srcId="{234E8EF8-D2E2-4EEA-B18B-3BE4E540F369}" destId="{D08494EF-F094-4312-89F5-AF00B8A1DA53}" srcOrd="1" destOrd="0" presId="urn:microsoft.com/office/officeart/2018/2/layout/IconVerticalSolidList"/>
    <dgm:cxn modelId="{8AE97006-D5D7-4EA3-B86C-0078220CA69C}" type="presParOf" srcId="{234E8EF8-D2E2-4EEA-B18B-3BE4E540F369}" destId="{2E648D28-E433-4C58-9355-A832BFCEB2AA}" srcOrd="2" destOrd="0" presId="urn:microsoft.com/office/officeart/2018/2/layout/IconVerticalSolidList"/>
    <dgm:cxn modelId="{95F742FF-FCE2-476F-87A7-1984DD88D0BD}" type="presParOf" srcId="{234E8EF8-D2E2-4EEA-B18B-3BE4E540F369}" destId="{5DB258ED-E8D9-4C95-8B96-8D3E292FFD42}" srcOrd="3" destOrd="0" presId="urn:microsoft.com/office/officeart/2018/2/layout/IconVerticalSolidList"/>
    <dgm:cxn modelId="{2214678D-6F69-4B56-A66C-AAEF4A66034D}" type="presParOf" srcId="{EB72E51B-DD4F-4C63-B7EE-6AF87BD66B0D}" destId="{0AF826A5-D599-4AEB-9E87-E3CFE0A715CC}" srcOrd="5" destOrd="0" presId="urn:microsoft.com/office/officeart/2018/2/layout/IconVerticalSolidList"/>
    <dgm:cxn modelId="{2C30BA70-125B-4CC1-A5F9-03A1B40B27A9}" type="presParOf" srcId="{EB72E51B-DD4F-4C63-B7EE-6AF87BD66B0D}" destId="{3D881035-90C2-420B-BCFA-C192285DCB32}" srcOrd="6" destOrd="0" presId="urn:microsoft.com/office/officeart/2018/2/layout/IconVerticalSolidList"/>
    <dgm:cxn modelId="{327C6E78-B773-4FE6-8E6F-8285C8BE0F9F}" type="presParOf" srcId="{3D881035-90C2-420B-BCFA-C192285DCB32}" destId="{F9DBAE6A-AA26-45E8-89C3-C6CE7EC47E12}" srcOrd="0" destOrd="0" presId="urn:microsoft.com/office/officeart/2018/2/layout/IconVerticalSolidList"/>
    <dgm:cxn modelId="{3B88AE41-C361-47F9-9B7F-A461763B3E7D}" type="presParOf" srcId="{3D881035-90C2-420B-BCFA-C192285DCB32}" destId="{03BE043F-BC91-45C3-85FC-56624397C073}" srcOrd="1" destOrd="0" presId="urn:microsoft.com/office/officeart/2018/2/layout/IconVerticalSolidList"/>
    <dgm:cxn modelId="{9A85DE69-A9E8-4DB7-AB10-7A3662723C63}" type="presParOf" srcId="{3D881035-90C2-420B-BCFA-C192285DCB32}" destId="{91BD22CD-9CB7-4BCA-B633-81243660F3F1}" srcOrd="2" destOrd="0" presId="urn:microsoft.com/office/officeart/2018/2/layout/IconVerticalSolidList"/>
    <dgm:cxn modelId="{5093221C-66B4-4C0F-8897-ECC989ED57DF}" type="presParOf" srcId="{3D881035-90C2-420B-BCFA-C192285DCB32}" destId="{4EAC98EE-F496-4EE6-832C-03177CA0A5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2042D6-3230-4225-BA70-1215E5A8F75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0BDCF3F-6976-4E8B-8A1E-DDC1AD1852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The Day Ahead: </a:t>
          </a:r>
          <a:r>
            <a:rPr lang="en-US" dirty="0"/>
            <a:t>Ask for direction for tomorrow’s people, places, and circumstances.</a:t>
          </a:r>
        </a:p>
      </dgm:t>
    </dgm:pt>
    <dgm:pt modelId="{4D674BAE-1F81-497C-A80F-0A25B40FEDA1}" type="parTrans" cxnId="{6EDB8238-051F-4B2C-ABFC-DA8C9DBA6C50}">
      <dgm:prSet/>
      <dgm:spPr/>
      <dgm:t>
        <a:bodyPr/>
        <a:lstStyle/>
        <a:p>
          <a:endParaRPr lang="en-US"/>
        </a:p>
      </dgm:t>
    </dgm:pt>
    <dgm:pt modelId="{D5828AC2-3888-4ACC-9C2D-C1682EFE4A71}" type="sibTrans" cxnId="{6EDB8238-051F-4B2C-ABFC-DA8C9DBA6C50}">
      <dgm:prSet/>
      <dgm:spPr/>
      <dgm:t>
        <a:bodyPr/>
        <a:lstStyle/>
        <a:p>
          <a:endParaRPr lang="en-US"/>
        </a:p>
      </dgm:t>
    </dgm:pt>
    <dgm:pt modelId="{D9F452DB-BDFA-4D7F-9F0C-E46E7372F3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Awareness: </a:t>
          </a:r>
          <a:r>
            <a:rPr lang="en-US" dirty="0"/>
            <a:t>"Lord, help me see You before I miss You.“</a:t>
          </a:r>
        </a:p>
      </dgm:t>
    </dgm:pt>
    <dgm:pt modelId="{A080EBF8-DC71-4F24-8E1D-B31177A85F4C}" type="parTrans" cxnId="{DD5CFC69-ABD9-4B47-A510-47EB0485F077}">
      <dgm:prSet/>
      <dgm:spPr/>
      <dgm:t>
        <a:bodyPr/>
        <a:lstStyle/>
        <a:p>
          <a:endParaRPr lang="en-US"/>
        </a:p>
      </dgm:t>
    </dgm:pt>
    <dgm:pt modelId="{81017420-D00F-412E-BF76-AE816A8F6908}" type="sibTrans" cxnId="{DD5CFC69-ABD9-4B47-A510-47EB0485F077}">
      <dgm:prSet/>
      <dgm:spPr/>
      <dgm:t>
        <a:bodyPr/>
        <a:lstStyle/>
        <a:p>
          <a:endParaRPr lang="en-US"/>
        </a:p>
      </dgm:t>
    </dgm:pt>
    <dgm:pt modelId="{37E993DD-3668-4164-8A82-C6846BFA74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Connection: </a:t>
          </a:r>
          <a:r>
            <a:rPr lang="en-US" dirty="0"/>
            <a:t>Pray for the Holy Spirit to stay "tethered" to your heart as you navigate your schedule..</a:t>
          </a:r>
        </a:p>
      </dgm:t>
    </dgm:pt>
    <dgm:pt modelId="{170BF1E4-CC0D-43E5-BB43-5C5F864FB066}" type="parTrans" cxnId="{0D4EFFD5-D0F4-4CFA-B4C4-CB296BA5664B}">
      <dgm:prSet/>
      <dgm:spPr/>
      <dgm:t>
        <a:bodyPr/>
        <a:lstStyle/>
        <a:p>
          <a:endParaRPr lang="en-US"/>
        </a:p>
      </dgm:t>
    </dgm:pt>
    <dgm:pt modelId="{A6F22DF9-27BB-4828-B7DD-00DAB9E5EF4C}" type="sibTrans" cxnId="{0D4EFFD5-D0F4-4CFA-B4C4-CB296BA5664B}">
      <dgm:prSet/>
      <dgm:spPr/>
      <dgm:t>
        <a:bodyPr/>
        <a:lstStyle/>
        <a:p>
          <a:endParaRPr lang="en-US"/>
        </a:p>
      </dgm:t>
    </dgm:pt>
    <dgm:pt modelId="{EB72E51B-DD4F-4C63-B7EE-6AF87BD66B0D}" type="pres">
      <dgm:prSet presAssocID="{E52042D6-3230-4225-BA70-1215E5A8F75B}" presName="root" presStyleCnt="0">
        <dgm:presLayoutVars>
          <dgm:dir/>
          <dgm:resizeHandles val="exact"/>
        </dgm:presLayoutVars>
      </dgm:prSet>
      <dgm:spPr/>
    </dgm:pt>
    <dgm:pt modelId="{8C695439-D3AA-40F4-994A-A67EF3218908}" type="pres">
      <dgm:prSet presAssocID="{F0BDCF3F-6976-4E8B-8A1E-DDC1AD1852FB}" presName="compNode" presStyleCnt="0"/>
      <dgm:spPr/>
    </dgm:pt>
    <dgm:pt modelId="{F5499E44-2646-4318-80AF-6138064B3379}" type="pres">
      <dgm:prSet presAssocID="{F0BDCF3F-6976-4E8B-8A1E-DDC1AD1852FB}" presName="bgRect" presStyleLbl="bgShp" presStyleIdx="0" presStyleCnt="3" custLinFactNeighborX="-651"/>
      <dgm:spPr/>
    </dgm:pt>
    <dgm:pt modelId="{84E69119-8E1E-4F6E-9BDC-11B58DF9FED8}" type="pres">
      <dgm:prSet presAssocID="{F0BDCF3F-6976-4E8B-8A1E-DDC1AD1852FB}" presName="iconRect" presStyleLbl="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Outline"/>
        </a:ext>
      </dgm:extLst>
    </dgm:pt>
    <dgm:pt modelId="{1084BEF1-CDDB-4E14-A62F-77521327530E}" type="pres">
      <dgm:prSet presAssocID="{F0BDCF3F-6976-4E8B-8A1E-DDC1AD1852FB}" presName="spaceRect" presStyleCnt="0"/>
      <dgm:spPr/>
    </dgm:pt>
    <dgm:pt modelId="{8BDCDBAC-3065-4C05-9B9E-4E2E65DE936C}" type="pres">
      <dgm:prSet presAssocID="{F0BDCF3F-6976-4E8B-8A1E-DDC1AD1852FB}" presName="parTx" presStyleLbl="revTx" presStyleIdx="0" presStyleCnt="3">
        <dgm:presLayoutVars>
          <dgm:chMax val="0"/>
          <dgm:chPref val="0"/>
        </dgm:presLayoutVars>
      </dgm:prSet>
      <dgm:spPr/>
    </dgm:pt>
    <dgm:pt modelId="{7B4DE4D8-E710-4603-B10B-950505D4A510}" type="pres">
      <dgm:prSet presAssocID="{D5828AC2-3888-4ACC-9C2D-C1682EFE4A71}" presName="sibTrans" presStyleCnt="0"/>
      <dgm:spPr/>
    </dgm:pt>
    <dgm:pt modelId="{468A7BAD-F43A-43A9-B7F2-9FCF88E03A19}" type="pres">
      <dgm:prSet presAssocID="{D9F452DB-BDFA-4D7F-9F0C-E46E7372F3D8}" presName="compNode" presStyleCnt="0"/>
      <dgm:spPr/>
    </dgm:pt>
    <dgm:pt modelId="{47CE1B9F-0CA0-4CB7-BEF9-6B811459E898}" type="pres">
      <dgm:prSet presAssocID="{D9F452DB-BDFA-4D7F-9F0C-E46E7372F3D8}" presName="bgRect" presStyleLbl="bgShp" presStyleIdx="1" presStyleCnt="3"/>
      <dgm:spPr/>
    </dgm:pt>
    <dgm:pt modelId="{71BE35C4-3BFD-4129-9EBD-2AC06853A5D9}" type="pres">
      <dgm:prSet presAssocID="{D9F452DB-BDFA-4D7F-9F0C-E46E7372F3D8}" presName="iconRect" presStyleLbl="node1" presStyleIdx="1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0D48352E-B3EA-4DD6-805B-6C632C5E6281}" type="pres">
      <dgm:prSet presAssocID="{D9F452DB-BDFA-4D7F-9F0C-E46E7372F3D8}" presName="spaceRect" presStyleCnt="0"/>
      <dgm:spPr/>
    </dgm:pt>
    <dgm:pt modelId="{E85FC7F4-4E4D-4B41-8819-C31E8FA05531}" type="pres">
      <dgm:prSet presAssocID="{D9F452DB-BDFA-4D7F-9F0C-E46E7372F3D8}" presName="parTx" presStyleLbl="revTx" presStyleIdx="1" presStyleCnt="3">
        <dgm:presLayoutVars>
          <dgm:chMax val="0"/>
          <dgm:chPref val="0"/>
        </dgm:presLayoutVars>
      </dgm:prSet>
      <dgm:spPr/>
    </dgm:pt>
    <dgm:pt modelId="{F8AC76B6-6A0B-4ED7-9079-CFCA62760A1D}" type="pres">
      <dgm:prSet presAssocID="{81017420-D00F-412E-BF76-AE816A8F6908}" presName="sibTrans" presStyleCnt="0"/>
      <dgm:spPr/>
    </dgm:pt>
    <dgm:pt modelId="{234E8EF8-D2E2-4EEA-B18B-3BE4E540F369}" type="pres">
      <dgm:prSet presAssocID="{37E993DD-3668-4164-8A82-C6846BFA744B}" presName="compNode" presStyleCnt="0"/>
      <dgm:spPr/>
    </dgm:pt>
    <dgm:pt modelId="{F69D450E-4A32-4C7F-9D33-33EFCEF2F929}" type="pres">
      <dgm:prSet presAssocID="{37E993DD-3668-4164-8A82-C6846BFA744B}" presName="bgRect" presStyleLbl="bgShp" presStyleIdx="2" presStyleCnt="3"/>
      <dgm:spPr/>
    </dgm:pt>
    <dgm:pt modelId="{D08494EF-F094-4312-89F5-AF00B8A1DA53}" type="pres">
      <dgm:prSet presAssocID="{37E993DD-3668-4164-8A82-C6846BFA744B}" presName="iconRect" presStyleLbl="node1" presStyleIdx="2" presStyleCnt="3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2E648D28-E433-4C58-9355-A832BFCEB2AA}" type="pres">
      <dgm:prSet presAssocID="{37E993DD-3668-4164-8A82-C6846BFA744B}" presName="spaceRect" presStyleCnt="0"/>
      <dgm:spPr/>
    </dgm:pt>
    <dgm:pt modelId="{5DB258ED-E8D9-4C95-8B96-8D3E292FFD42}" type="pres">
      <dgm:prSet presAssocID="{37E993DD-3668-4164-8A82-C6846BFA744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EDB8238-051F-4B2C-ABFC-DA8C9DBA6C50}" srcId="{E52042D6-3230-4225-BA70-1215E5A8F75B}" destId="{F0BDCF3F-6976-4E8B-8A1E-DDC1AD1852FB}" srcOrd="0" destOrd="0" parTransId="{4D674BAE-1F81-497C-A80F-0A25B40FEDA1}" sibTransId="{D5828AC2-3888-4ACC-9C2D-C1682EFE4A71}"/>
    <dgm:cxn modelId="{738FBE41-99D9-4AF1-8834-F444A9908BC0}" type="presOf" srcId="{37E993DD-3668-4164-8A82-C6846BFA744B}" destId="{5DB258ED-E8D9-4C95-8B96-8D3E292FFD42}" srcOrd="0" destOrd="0" presId="urn:microsoft.com/office/officeart/2018/2/layout/IconVerticalSolidList"/>
    <dgm:cxn modelId="{DD5CFC69-ABD9-4B47-A510-47EB0485F077}" srcId="{E52042D6-3230-4225-BA70-1215E5A8F75B}" destId="{D9F452DB-BDFA-4D7F-9F0C-E46E7372F3D8}" srcOrd="1" destOrd="0" parTransId="{A080EBF8-DC71-4F24-8E1D-B31177A85F4C}" sibTransId="{81017420-D00F-412E-BF76-AE816A8F6908}"/>
    <dgm:cxn modelId="{F18A827C-12BE-4B69-BFC8-661C46C85F7F}" type="presOf" srcId="{D9F452DB-BDFA-4D7F-9F0C-E46E7372F3D8}" destId="{E85FC7F4-4E4D-4B41-8819-C31E8FA05531}" srcOrd="0" destOrd="0" presId="urn:microsoft.com/office/officeart/2018/2/layout/IconVerticalSolidList"/>
    <dgm:cxn modelId="{F9D173A7-C612-4874-8152-A25FB02FD5EA}" type="presOf" srcId="{F0BDCF3F-6976-4E8B-8A1E-DDC1AD1852FB}" destId="{8BDCDBAC-3065-4C05-9B9E-4E2E65DE936C}" srcOrd="0" destOrd="0" presId="urn:microsoft.com/office/officeart/2018/2/layout/IconVerticalSolidList"/>
    <dgm:cxn modelId="{0EAC3BAA-74F4-4B57-9AE6-5BE3E4B430CA}" type="presOf" srcId="{E52042D6-3230-4225-BA70-1215E5A8F75B}" destId="{EB72E51B-DD4F-4C63-B7EE-6AF87BD66B0D}" srcOrd="0" destOrd="0" presId="urn:microsoft.com/office/officeart/2018/2/layout/IconVerticalSolidList"/>
    <dgm:cxn modelId="{0D4EFFD5-D0F4-4CFA-B4C4-CB296BA5664B}" srcId="{E52042D6-3230-4225-BA70-1215E5A8F75B}" destId="{37E993DD-3668-4164-8A82-C6846BFA744B}" srcOrd="2" destOrd="0" parTransId="{170BF1E4-CC0D-43E5-BB43-5C5F864FB066}" sibTransId="{A6F22DF9-27BB-4828-B7DD-00DAB9E5EF4C}"/>
    <dgm:cxn modelId="{DAE2FF7E-52A3-43FA-9305-BE070B720FEC}" type="presParOf" srcId="{EB72E51B-DD4F-4C63-B7EE-6AF87BD66B0D}" destId="{8C695439-D3AA-40F4-994A-A67EF3218908}" srcOrd="0" destOrd="0" presId="urn:microsoft.com/office/officeart/2018/2/layout/IconVerticalSolidList"/>
    <dgm:cxn modelId="{5C6DFFC7-34C6-4AC5-B7EB-EB9C7AC750DA}" type="presParOf" srcId="{8C695439-D3AA-40F4-994A-A67EF3218908}" destId="{F5499E44-2646-4318-80AF-6138064B3379}" srcOrd="0" destOrd="0" presId="urn:microsoft.com/office/officeart/2018/2/layout/IconVerticalSolidList"/>
    <dgm:cxn modelId="{59DBD3D3-6DC7-48F9-8907-BF23A731DB6D}" type="presParOf" srcId="{8C695439-D3AA-40F4-994A-A67EF3218908}" destId="{84E69119-8E1E-4F6E-9BDC-11B58DF9FED8}" srcOrd="1" destOrd="0" presId="urn:microsoft.com/office/officeart/2018/2/layout/IconVerticalSolidList"/>
    <dgm:cxn modelId="{9FAADA32-E860-4C41-AACF-1C81C4430CFA}" type="presParOf" srcId="{8C695439-D3AA-40F4-994A-A67EF3218908}" destId="{1084BEF1-CDDB-4E14-A62F-77521327530E}" srcOrd="2" destOrd="0" presId="urn:microsoft.com/office/officeart/2018/2/layout/IconVerticalSolidList"/>
    <dgm:cxn modelId="{B2FF273F-DEE4-4D2C-893C-E2CF598305AF}" type="presParOf" srcId="{8C695439-D3AA-40F4-994A-A67EF3218908}" destId="{8BDCDBAC-3065-4C05-9B9E-4E2E65DE936C}" srcOrd="3" destOrd="0" presId="urn:microsoft.com/office/officeart/2018/2/layout/IconVerticalSolidList"/>
    <dgm:cxn modelId="{8C806B31-3FA4-4F11-B68E-970C08AB5ED8}" type="presParOf" srcId="{EB72E51B-DD4F-4C63-B7EE-6AF87BD66B0D}" destId="{7B4DE4D8-E710-4603-B10B-950505D4A510}" srcOrd="1" destOrd="0" presId="urn:microsoft.com/office/officeart/2018/2/layout/IconVerticalSolidList"/>
    <dgm:cxn modelId="{5C70C4D8-9DB2-4479-9BD8-8DAAD3EED280}" type="presParOf" srcId="{EB72E51B-DD4F-4C63-B7EE-6AF87BD66B0D}" destId="{468A7BAD-F43A-43A9-B7F2-9FCF88E03A19}" srcOrd="2" destOrd="0" presId="urn:microsoft.com/office/officeart/2018/2/layout/IconVerticalSolidList"/>
    <dgm:cxn modelId="{88E8DB0E-E41F-4ABA-B139-3C04F08DAC8A}" type="presParOf" srcId="{468A7BAD-F43A-43A9-B7F2-9FCF88E03A19}" destId="{47CE1B9F-0CA0-4CB7-BEF9-6B811459E898}" srcOrd="0" destOrd="0" presId="urn:microsoft.com/office/officeart/2018/2/layout/IconVerticalSolidList"/>
    <dgm:cxn modelId="{1A7A88DB-C3B3-4334-A12A-CFF0C683B792}" type="presParOf" srcId="{468A7BAD-F43A-43A9-B7F2-9FCF88E03A19}" destId="{71BE35C4-3BFD-4129-9EBD-2AC06853A5D9}" srcOrd="1" destOrd="0" presId="urn:microsoft.com/office/officeart/2018/2/layout/IconVerticalSolidList"/>
    <dgm:cxn modelId="{504FC3EB-9F04-478D-97BF-F14BF4A5D5E5}" type="presParOf" srcId="{468A7BAD-F43A-43A9-B7F2-9FCF88E03A19}" destId="{0D48352E-B3EA-4DD6-805B-6C632C5E6281}" srcOrd="2" destOrd="0" presId="urn:microsoft.com/office/officeart/2018/2/layout/IconVerticalSolidList"/>
    <dgm:cxn modelId="{42032D45-6D64-4B42-9850-88E368014AD5}" type="presParOf" srcId="{468A7BAD-F43A-43A9-B7F2-9FCF88E03A19}" destId="{E85FC7F4-4E4D-4B41-8819-C31E8FA05531}" srcOrd="3" destOrd="0" presId="urn:microsoft.com/office/officeart/2018/2/layout/IconVerticalSolidList"/>
    <dgm:cxn modelId="{DD92CCD7-38DD-4DD6-B6F7-DB9675A58307}" type="presParOf" srcId="{EB72E51B-DD4F-4C63-B7EE-6AF87BD66B0D}" destId="{F8AC76B6-6A0B-4ED7-9079-CFCA62760A1D}" srcOrd="3" destOrd="0" presId="urn:microsoft.com/office/officeart/2018/2/layout/IconVerticalSolidList"/>
    <dgm:cxn modelId="{4CC5A276-8DB1-4E2E-ABFD-9227585D3F2C}" type="presParOf" srcId="{EB72E51B-DD4F-4C63-B7EE-6AF87BD66B0D}" destId="{234E8EF8-D2E2-4EEA-B18B-3BE4E540F369}" srcOrd="4" destOrd="0" presId="urn:microsoft.com/office/officeart/2018/2/layout/IconVerticalSolidList"/>
    <dgm:cxn modelId="{489FAAA3-FF5A-4654-B3A7-502F7FF3B116}" type="presParOf" srcId="{234E8EF8-D2E2-4EEA-B18B-3BE4E540F369}" destId="{F69D450E-4A32-4C7F-9D33-33EFCEF2F929}" srcOrd="0" destOrd="0" presId="urn:microsoft.com/office/officeart/2018/2/layout/IconVerticalSolidList"/>
    <dgm:cxn modelId="{635AE157-E257-4D8E-9D92-D33CD897780C}" type="presParOf" srcId="{234E8EF8-D2E2-4EEA-B18B-3BE4E540F369}" destId="{D08494EF-F094-4312-89F5-AF00B8A1DA53}" srcOrd="1" destOrd="0" presId="urn:microsoft.com/office/officeart/2018/2/layout/IconVerticalSolidList"/>
    <dgm:cxn modelId="{8AE97006-D5D7-4EA3-B86C-0078220CA69C}" type="presParOf" srcId="{234E8EF8-D2E2-4EEA-B18B-3BE4E540F369}" destId="{2E648D28-E433-4C58-9355-A832BFCEB2AA}" srcOrd="2" destOrd="0" presId="urn:microsoft.com/office/officeart/2018/2/layout/IconVerticalSolidList"/>
    <dgm:cxn modelId="{95F742FF-FCE2-476F-87A7-1984DD88D0BD}" type="presParOf" srcId="{234E8EF8-D2E2-4EEA-B18B-3BE4E540F369}" destId="{5DB258ED-E8D9-4C95-8B96-8D3E292FFD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E8D802-77D0-4030-A358-558565B88918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25FF6E8-20C9-4ED2-940D-3C76A176C40E}">
      <dgm:prSet/>
      <dgm:spPr/>
      <dgm:t>
        <a:bodyPr/>
        <a:lstStyle/>
        <a:p>
          <a:r>
            <a:rPr lang="en-US" b="1"/>
            <a:t>When? </a:t>
          </a:r>
          <a:r>
            <a:rPr lang="en-US"/>
            <a:t>(Bedtime is traditional, but mid-day or morning-after works too!)</a:t>
          </a:r>
        </a:p>
      </dgm:t>
    </dgm:pt>
    <dgm:pt modelId="{8BFC1F3B-AAA6-41E2-81BB-7053FE843CFC}" type="parTrans" cxnId="{A4B80EA8-557D-4FC0-A3FA-7F8CC90165B9}">
      <dgm:prSet/>
      <dgm:spPr/>
      <dgm:t>
        <a:bodyPr/>
        <a:lstStyle/>
        <a:p>
          <a:endParaRPr lang="en-US"/>
        </a:p>
      </dgm:t>
    </dgm:pt>
    <dgm:pt modelId="{7AFA180D-DBF7-4D53-9747-206A3865B812}" type="sibTrans" cxnId="{A4B80EA8-557D-4FC0-A3FA-7F8CC90165B9}">
      <dgm:prSet/>
      <dgm:spPr/>
      <dgm:t>
        <a:bodyPr/>
        <a:lstStyle/>
        <a:p>
          <a:endParaRPr lang="en-US"/>
        </a:p>
      </dgm:t>
    </dgm:pt>
    <dgm:pt modelId="{992C3A3C-C53A-4A4A-8F2A-3A8A7DDB9309}">
      <dgm:prSet/>
      <dgm:spPr/>
      <dgm:t>
        <a:bodyPr/>
        <a:lstStyle/>
        <a:p>
          <a:r>
            <a:rPr lang="en-US" b="1"/>
            <a:t>Where? </a:t>
          </a:r>
          <a:r>
            <a:rPr lang="en-US"/>
            <a:t>A consistent chair, a porch swing, or even during a quiet commute.</a:t>
          </a:r>
        </a:p>
      </dgm:t>
    </dgm:pt>
    <dgm:pt modelId="{E4EBFEA3-06DA-40F4-BB15-DFA28658C5C7}" type="parTrans" cxnId="{EB4E16A2-E017-44F3-9CA8-3A36AD34BFC5}">
      <dgm:prSet/>
      <dgm:spPr/>
      <dgm:t>
        <a:bodyPr/>
        <a:lstStyle/>
        <a:p>
          <a:endParaRPr lang="en-US"/>
        </a:p>
      </dgm:t>
    </dgm:pt>
    <dgm:pt modelId="{FC80226F-EAB7-49A9-AB54-AE16F5792476}" type="sibTrans" cxnId="{EB4E16A2-E017-44F3-9CA8-3A36AD34BFC5}">
      <dgm:prSet/>
      <dgm:spPr/>
      <dgm:t>
        <a:bodyPr/>
        <a:lstStyle/>
        <a:p>
          <a:endParaRPr lang="en-US"/>
        </a:p>
      </dgm:t>
    </dgm:pt>
    <dgm:pt modelId="{F18354BA-BBC8-4B03-8FEF-8D327AE4DAD3}">
      <dgm:prSet/>
      <dgm:spPr/>
      <dgm:t>
        <a:bodyPr/>
        <a:lstStyle/>
        <a:p>
          <a:r>
            <a:rPr lang="en-US" b="1"/>
            <a:t>How Long? </a:t>
          </a:r>
          <a:r>
            <a:rPr lang="en-US"/>
            <a:t>Start with 10 minutes. Consistency beats intensity.</a:t>
          </a:r>
        </a:p>
      </dgm:t>
    </dgm:pt>
    <dgm:pt modelId="{659C6D47-3D73-4600-B7D0-D8D4DD778416}" type="parTrans" cxnId="{F9788432-5958-4FDC-AAD9-53D507310854}">
      <dgm:prSet/>
      <dgm:spPr/>
      <dgm:t>
        <a:bodyPr/>
        <a:lstStyle/>
        <a:p>
          <a:endParaRPr lang="en-US"/>
        </a:p>
      </dgm:t>
    </dgm:pt>
    <dgm:pt modelId="{381F7F6B-5F4B-446D-BEFB-6858B3F4F6A4}" type="sibTrans" cxnId="{F9788432-5958-4FDC-AAD9-53D507310854}">
      <dgm:prSet/>
      <dgm:spPr/>
      <dgm:t>
        <a:bodyPr/>
        <a:lstStyle/>
        <a:p>
          <a:endParaRPr lang="en-US"/>
        </a:p>
      </dgm:t>
    </dgm:pt>
    <dgm:pt modelId="{6DBEF8EE-893E-4D0E-BBD5-39EE791AF50D}">
      <dgm:prSet/>
      <dgm:spPr/>
      <dgm:t>
        <a:bodyPr/>
        <a:lstStyle/>
        <a:p>
          <a:r>
            <a:rPr lang="en-US" b="1"/>
            <a:t>Group Question: </a:t>
          </a:r>
          <a:r>
            <a:rPr lang="en-US"/>
            <a:t>Which of these five points feels most difficult for you to practice?</a:t>
          </a:r>
        </a:p>
      </dgm:t>
    </dgm:pt>
    <dgm:pt modelId="{3224053D-985E-4CEA-BCD9-CC5B70FD820C}" type="parTrans" cxnId="{55611773-1DBE-4433-B1AE-CC9332808567}">
      <dgm:prSet/>
      <dgm:spPr/>
      <dgm:t>
        <a:bodyPr/>
        <a:lstStyle/>
        <a:p>
          <a:endParaRPr lang="en-US"/>
        </a:p>
      </dgm:t>
    </dgm:pt>
    <dgm:pt modelId="{D4BBC0C6-C421-457F-9B5D-D137C197E35A}" type="sibTrans" cxnId="{55611773-1DBE-4433-B1AE-CC9332808567}">
      <dgm:prSet/>
      <dgm:spPr/>
      <dgm:t>
        <a:bodyPr/>
        <a:lstStyle/>
        <a:p>
          <a:endParaRPr lang="en-US"/>
        </a:p>
      </dgm:t>
    </dgm:pt>
    <dgm:pt modelId="{A397B52E-2B41-4CD2-B4B8-0F00290AC490}" type="pres">
      <dgm:prSet presAssocID="{13E8D802-77D0-4030-A358-558565B88918}" presName="vert0" presStyleCnt="0">
        <dgm:presLayoutVars>
          <dgm:dir/>
          <dgm:animOne val="branch"/>
          <dgm:animLvl val="lvl"/>
        </dgm:presLayoutVars>
      </dgm:prSet>
      <dgm:spPr/>
    </dgm:pt>
    <dgm:pt modelId="{3F484637-EA9E-47D4-94C8-51D6E42BC1DC}" type="pres">
      <dgm:prSet presAssocID="{625FF6E8-20C9-4ED2-940D-3C76A176C40E}" presName="thickLine" presStyleLbl="alignNode1" presStyleIdx="0" presStyleCnt="4"/>
      <dgm:spPr/>
    </dgm:pt>
    <dgm:pt modelId="{297B4ECB-9A2D-4103-A024-1E4B091BC0DD}" type="pres">
      <dgm:prSet presAssocID="{625FF6E8-20C9-4ED2-940D-3C76A176C40E}" presName="horz1" presStyleCnt="0"/>
      <dgm:spPr/>
    </dgm:pt>
    <dgm:pt modelId="{03CA9870-D3D8-4DFA-B827-4DF20F951793}" type="pres">
      <dgm:prSet presAssocID="{625FF6E8-20C9-4ED2-940D-3C76A176C40E}" presName="tx1" presStyleLbl="revTx" presStyleIdx="0" presStyleCnt="4"/>
      <dgm:spPr/>
    </dgm:pt>
    <dgm:pt modelId="{CD3371BC-C7BA-4F2C-9E36-2BE5A7C6593D}" type="pres">
      <dgm:prSet presAssocID="{625FF6E8-20C9-4ED2-940D-3C76A176C40E}" presName="vert1" presStyleCnt="0"/>
      <dgm:spPr/>
    </dgm:pt>
    <dgm:pt modelId="{E706254A-02CB-4875-8132-B0110DFF80AF}" type="pres">
      <dgm:prSet presAssocID="{992C3A3C-C53A-4A4A-8F2A-3A8A7DDB9309}" presName="thickLine" presStyleLbl="alignNode1" presStyleIdx="1" presStyleCnt="4"/>
      <dgm:spPr/>
    </dgm:pt>
    <dgm:pt modelId="{3B54D775-134B-4097-9D9C-4739A3FEE030}" type="pres">
      <dgm:prSet presAssocID="{992C3A3C-C53A-4A4A-8F2A-3A8A7DDB9309}" presName="horz1" presStyleCnt="0"/>
      <dgm:spPr/>
    </dgm:pt>
    <dgm:pt modelId="{C7FC519D-8607-4D23-A033-65D377E1EBED}" type="pres">
      <dgm:prSet presAssocID="{992C3A3C-C53A-4A4A-8F2A-3A8A7DDB9309}" presName="tx1" presStyleLbl="revTx" presStyleIdx="1" presStyleCnt="4"/>
      <dgm:spPr/>
    </dgm:pt>
    <dgm:pt modelId="{663CA0AB-5E58-477E-9010-EE9547B07997}" type="pres">
      <dgm:prSet presAssocID="{992C3A3C-C53A-4A4A-8F2A-3A8A7DDB9309}" presName="vert1" presStyleCnt="0"/>
      <dgm:spPr/>
    </dgm:pt>
    <dgm:pt modelId="{32F8F3F8-7A50-4933-8822-68A714BEB9F3}" type="pres">
      <dgm:prSet presAssocID="{F18354BA-BBC8-4B03-8FEF-8D327AE4DAD3}" presName="thickLine" presStyleLbl="alignNode1" presStyleIdx="2" presStyleCnt="4"/>
      <dgm:spPr/>
    </dgm:pt>
    <dgm:pt modelId="{85239D49-5157-4751-A1A5-D948768E2E25}" type="pres">
      <dgm:prSet presAssocID="{F18354BA-BBC8-4B03-8FEF-8D327AE4DAD3}" presName="horz1" presStyleCnt="0"/>
      <dgm:spPr/>
    </dgm:pt>
    <dgm:pt modelId="{F988266D-7859-4C3F-9B65-B1843CCCDEEB}" type="pres">
      <dgm:prSet presAssocID="{F18354BA-BBC8-4B03-8FEF-8D327AE4DAD3}" presName="tx1" presStyleLbl="revTx" presStyleIdx="2" presStyleCnt="4"/>
      <dgm:spPr/>
    </dgm:pt>
    <dgm:pt modelId="{5529B1B0-2DED-4254-A47B-BB121240E326}" type="pres">
      <dgm:prSet presAssocID="{F18354BA-BBC8-4B03-8FEF-8D327AE4DAD3}" presName="vert1" presStyleCnt="0"/>
      <dgm:spPr/>
    </dgm:pt>
    <dgm:pt modelId="{915BD6C5-EDE0-45BA-B86D-C786B32A9F32}" type="pres">
      <dgm:prSet presAssocID="{6DBEF8EE-893E-4D0E-BBD5-39EE791AF50D}" presName="thickLine" presStyleLbl="alignNode1" presStyleIdx="3" presStyleCnt="4"/>
      <dgm:spPr/>
    </dgm:pt>
    <dgm:pt modelId="{61AEB429-029C-4268-A4D4-40FB79CF9CE5}" type="pres">
      <dgm:prSet presAssocID="{6DBEF8EE-893E-4D0E-BBD5-39EE791AF50D}" presName="horz1" presStyleCnt="0"/>
      <dgm:spPr/>
    </dgm:pt>
    <dgm:pt modelId="{531F046B-632E-408B-94BC-74FD47D707B8}" type="pres">
      <dgm:prSet presAssocID="{6DBEF8EE-893E-4D0E-BBD5-39EE791AF50D}" presName="tx1" presStyleLbl="revTx" presStyleIdx="3" presStyleCnt="4"/>
      <dgm:spPr/>
    </dgm:pt>
    <dgm:pt modelId="{2E06919E-B939-4722-88F9-43F42B9CDEAC}" type="pres">
      <dgm:prSet presAssocID="{6DBEF8EE-893E-4D0E-BBD5-39EE791AF50D}" presName="vert1" presStyleCnt="0"/>
      <dgm:spPr/>
    </dgm:pt>
  </dgm:ptLst>
  <dgm:cxnLst>
    <dgm:cxn modelId="{1BDF5D21-2EEF-4E86-ACD2-16A93259A9F2}" type="presOf" srcId="{625FF6E8-20C9-4ED2-940D-3C76A176C40E}" destId="{03CA9870-D3D8-4DFA-B827-4DF20F951793}" srcOrd="0" destOrd="0" presId="urn:microsoft.com/office/officeart/2008/layout/LinedList"/>
    <dgm:cxn modelId="{F9788432-5958-4FDC-AAD9-53D507310854}" srcId="{13E8D802-77D0-4030-A358-558565B88918}" destId="{F18354BA-BBC8-4B03-8FEF-8D327AE4DAD3}" srcOrd="2" destOrd="0" parTransId="{659C6D47-3D73-4600-B7D0-D8D4DD778416}" sibTransId="{381F7F6B-5F4B-446D-BEFB-6858B3F4F6A4}"/>
    <dgm:cxn modelId="{F34E485F-6E4D-4013-9B68-720C77C5732C}" type="presOf" srcId="{F18354BA-BBC8-4B03-8FEF-8D327AE4DAD3}" destId="{F988266D-7859-4C3F-9B65-B1843CCCDEEB}" srcOrd="0" destOrd="0" presId="urn:microsoft.com/office/officeart/2008/layout/LinedList"/>
    <dgm:cxn modelId="{1D871941-4288-4BAF-AEDF-B3F7F4A77B4A}" type="presOf" srcId="{992C3A3C-C53A-4A4A-8F2A-3A8A7DDB9309}" destId="{C7FC519D-8607-4D23-A033-65D377E1EBED}" srcOrd="0" destOrd="0" presId="urn:microsoft.com/office/officeart/2008/layout/LinedList"/>
    <dgm:cxn modelId="{55611773-1DBE-4433-B1AE-CC9332808567}" srcId="{13E8D802-77D0-4030-A358-558565B88918}" destId="{6DBEF8EE-893E-4D0E-BBD5-39EE791AF50D}" srcOrd="3" destOrd="0" parTransId="{3224053D-985E-4CEA-BCD9-CC5B70FD820C}" sibTransId="{D4BBC0C6-C421-457F-9B5D-D137C197E35A}"/>
    <dgm:cxn modelId="{EB4E16A2-E017-44F3-9CA8-3A36AD34BFC5}" srcId="{13E8D802-77D0-4030-A358-558565B88918}" destId="{992C3A3C-C53A-4A4A-8F2A-3A8A7DDB9309}" srcOrd="1" destOrd="0" parTransId="{E4EBFEA3-06DA-40F4-BB15-DFA28658C5C7}" sibTransId="{FC80226F-EAB7-49A9-AB54-AE16F5792476}"/>
    <dgm:cxn modelId="{A4B80EA8-557D-4FC0-A3FA-7F8CC90165B9}" srcId="{13E8D802-77D0-4030-A358-558565B88918}" destId="{625FF6E8-20C9-4ED2-940D-3C76A176C40E}" srcOrd="0" destOrd="0" parTransId="{8BFC1F3B-AAA6-41E2-81BB-7053FE843CFC}" sibTransId="{7AFA180D-DBF7-4D53-9747-206A3865B812}"/>
    <dgm:cxn modelId="{4F2CD7BB-1998-438C-BF44-F06EAAE0A290}" type="presOf" srcId="{6DBEF8EE-893E-4D0E-BBD5-39EE791AF50D}" destId="{531F046B-632E-408B-94BC-74FD47D707B8}" srcOrd="0" destOrd="0" presId="urn:microsoft.com/office/officeart/2008/layout/LinedList"/>
    <dgm:cxn modelId="{92CF0BEE-5AD1-4634-8487-2E728259DA1A}" type="presOf" srcId="{13E8D802-77D0-4030-A358-558565B88918}" destId="{A397B52E-2B41-4CD2-B4B8-0F00290AC490}" srcOrd="0" destOrd="0" presId="urn:microsoft.com/office/officeart/2008/layout/LinedList"/>
    <dgm:cxn modelId="{BB6C3BB7-B8B0-4711-A799-711B69417892}" type="presParOf" srcId="{A397B52E-2B41-4CD2-B4B8-0F00290AC490}" destId="{3F484637-EA9E-47D4-94C8-51D6E42BC1DC}" srcOrd="0" destOrd="0" presId="urn:microsoft.com/office/officeart/2008/layout/LinedList"/>
    <dgm:cxn modelId="{9A88CB47-D410-4531-B469-F5BBC26923AF}" type="presParOf" srcId="{A397B52E-2B41-4CD2-B4B8-0F00290AC490}" destId="{297B4ECB-9A2D-4103-A024-1E4B091BC0DD}" srcOrd="1" destOrd="0" presId="urn:microsoft.com/office/officeart/2008/layout/LinedList"/>
    <dgm:cxn modelId="{EC1AF313-3EC1-4727-AB51-08CE9FEA7EAF}" type="presParOf" srcId="{297B4ECB-9A2D-4103-A024-1E4B091BC0DD}" destId="{03CA9870-D3D8-4DFA-B827-4DF20F951793}" srcOrd="0" destOrd="0" presId="urn:microsoft.com/office/officeart/2008/layout/LinedList"/>
    <dgm:cxn modelId="{6263F303-0F61-4382-A6A1-77743360793A}" type="presParOf" srcId="{297B4ECB-9A2D-4103-A024-1E4B091BC0DD}" destId="{CD3371BC-C7BA-4F2C-9E36-2BE5A7C6593D}" srcOrd="1" destOrd="0" presId="urn:microsoft.com/office/officeart/2008/layout/LinedList"/>
    <dgm:cxn modelId="{67A0E1AE-35C3-46C8-8103-5FC57D28C05E}" type="presParOf" srcId="{A397B52E-2B41-4CD2-B4B8-0F00290AC490}" destId="{E706254A-02CB-4875-8132-B0110DFF80AF}" srcOrd="2" destOrd="0" presId="urn:microsoft.com/office/officeart/2008/layout/LinedList"/>
    <dgm:cxn modelId="{91BE4702-4A96-4483-BF7F-826CAABF6E46}" type="presParOf" srcId="{A397B52E-2B41-4CD2-B4B8-0F00290AC490}" destId="{3B54D775-134B-4097-9D9C-4739A3FEE030}" srcOrd="3" destOrd="0" presId="urn:microsoft.com/office/officeart/2008/layout/LinedList"/>
    <dgm:cxn modelId="{EC17AE06-197F-44C4-B97E-F4311F0F4765}" type="presParOf" srcId="{3B54D775-134B-4097-9D9C-4739A3FEE030}" destId="{C7FC519D-8607-4D23-A033-65D377E1EBED}" srcOrd="0" destOrd="0" presId="urn:microsoft.com/office/officeart/2008/layout/LinedList"/>
    <dgm:cxn modelId="{B7337FE9-BFF0-487E-8055-BFDE34FB44BC}" type="presParOf" srcId="{3B54D775-134B-4097-9D9C-4739A3FEE030}" destId="{663CA0AB-5E58-477E-9010-EE9547B07997}" srcOrd="1" destOrd="0" presId="urn:microsoft.com/office/officeart/2008/layout/LinedList"/>
    <dgm:cxn modelId="{E89A29BD-2ECC-4075-9A5D-95F20F004E70}" type="presParOf" srcId="{A397B52E-2B41-4CD2-B4B8-0F00290AC490}" destId="{32F8F3F8-7A50-4933-8822-68A714BEB9F3}" srcOrd="4" destOrd="0" presId="urn:microsoft.com/office/officeart/2008/layout/LinedList"/>
    <dgm:cxn modelId="{BA0E61C4-BD4B-45FD-90B1-4FC639518AA9}" type="presParOf" srcId="{A397B52E-2B41-4CD2-B4B8-0F00290AC490}" destId="{85239D49-5157-4751-A1A5-D948768E2E25}" srcOrd="5" destOrd="0" presId="urn:microsoft.com/office/officeart/2008/layout/LinedList"/>
    <dgm:cxn modelId="{9DAC7881-D1C7-48F1-9097-33CC0F1D7F18}" type="presParOf" srcId="{85239D49-5157-4751-A1A5-D948768E2E25}" destId="{F988266D-7859-4C3F-9B65-B1843CCCDEEB}" srcOrd="0" destOrd="0" presId="urn:microsoft.com/office/officeart/2008/layout/LinedList"/>
    <dgm:cxn modelId="{F4B65947-DFED-4062-A0BB-612A5DCAE673}" type="presParOf" srcId="{85239D49-5157-4751-A1A5-D948768E2E25}" destId="{5529B1B0-2DED-4254-A47B-BB121240E326}" srcOrd="1" destOrd="0" presId="urn:microsoft.com/office/officeart/2008/layout/LinedList"/>
    <dgm:cxn modelId="{15169DE1-7481-409E-AF4B-D3B1BA94C1B4}" type="presParOf" srcId="{A397B52E-2B41-4CD2-B4B8-0F00290AC490}" destId="{915BD6C5-EDE0-45BA-B86D-C786B32A9F32}" srcOrd="6" destOrd="0" presId="urn:microsoft.com/office/officeart/2008/layout/LinedList"/>
    <dgm:cxn modelId="{629252E0-E922-4D7B-8400-6F1608F58390}" type="presParOf" srcId="{A397B52E-2B41-4CD2-B4B8-0F00290AC490}" destId="{61AEB429-029C-4268-A4D4-40FB79CF9CE5}" srcOrd="7" destOrd="0" presId="urn:microsoft.com/office/officeart/2008/layout/LinedList"/>
    <dgm:cxn modelId="{47039B34-9590-459F-A3ED-04E93145D8B8}" type="presParOf" srcId="{61AEB429-029C-4268-A4D4-40FB79CF9CE5}" destId="{531F046B-632E-408B-94BC-74FD47D707B8}" srcOrd="0" destOrd="0" presId="urn:microsoft.com/office/officeart/2008/layout/LinedList"/>
    <dgm:cxn modelId="{05E8D2CA-3BDD-4116-9473-68908AE98A4E}" type="presParOf" srcId="{61AEB429-029C-4268-A4D4-40FB79CF9CE5}" destId="{2E06919E-B939-4722-88F9-43F42B9CDEA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896A96-CD52-4177-98E5-976CBD47BDE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E41FED-1A85-4030-96C6-66EDDF0CC65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Read the group in a 2-minute "Mini-Examen" using Point 1 and Point 4.</a:t>
          </a:r>
        </a:p>
      </dgm:t>
    </dgm:pt>
    <dgm:pt modelId="{94AC9C14-5A72-4994-B1E0-E1DAA0FCE028}" type="parTrans" cxnId="{16CA8CB2-FCC7-4B61-A24B-D61238D3DC4F}">
      <dgm:prSet/>
      <dgm:spPr/>
      <dgm:t>
        <a:bodyPr/>
        <a:lstStyle/>
        <a:p>
          <a:endParaRPr lang="en-US"/>
        </a:p>
      </dgm:t>
    </dgm:pt>
    <dgm:pt modelId="{30714FBA-6B31-4F09-8E68-50D6BC9FACB5}" type="sibTrans" cxnId="{16CA8CB2-FCC7-4B61-A24B-D61238D3DC4F}">
      <dgm:prSet/>
      <dgm:spPr/>
      <dgm:t>
        <a:bodyPr/>
        <a:lstStyle/>
        <a:p>
          <a:endParaRPr lang="en-US"/>
        </a:p>
      </dgm:t>
    </dgm:pt>
    <dgm:pt modelId="{FF432306-01FA-43CA-94C3-07C02B868E2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Closing words: "Amen. Go in peace to find God in all things."</a:t>
          </a:r>
        </a:p>
      </dgm:t>
    </dgm:pt>
    <dgm:pt modelId="{C357DE15-2397-47ED-971E-FBF77EB496E0}" type="parTrans" cxnId="{B2EA606D-8CA2-4297-8B8F-C292C56A7469}">
      <dgm:prSet/>
      <dgm:spPr/>
      <dgm:t>
        <a:bodyPr/>
        <a:lstStyle/>
        <a:p>
          <a:endParaRPr lang="en-US"/>
        </a:p>
      </dgm:t>
    </dgm:pt>
    <dgm:pt modelId="{31D98D56-B24C-4BA2-8FE0-614DDFA87B4E}" type="sibTrans" cxnId="{B2EA606D-8CA2-4297-8B8F-C292C56A7469}">
      <dgm:prSet/>
      <dgm:spPr/>
      <dgm:t>
        <a:bodyPr/>
        <a:lstStyle/>
        <a:p>
          <a:endParaRPr lang="en-US"/>
        </a:p>
      </dgm:t>
    </dgm:pt>
    <dgm:pt modelId="{ABD67AD0-F59B-4027-898F-BCF91E76694E}" type="pres">
      <dgm:prSet presAssocID="{5C896A96-CD52-4177-98E5-976CBD47BDE1}" presName="root" presStyleCnt="0">
        <dgm:presLayoutVars>
          <dgm:dir/>
          <dgm:resizeHandles val="exact"/>
        </dgm:presLayoutVars>
      </dgm:prSet>
      <dgm:spPr/>
    </dgm:pt>
    <dgm:pt modelId="{F85B6C24-FA08-4C85-97E6-8FCFA52AF19E}" type="pres">
      <dgm:prSet presAssocID="{71E41FED-1A85-4030-96C6-66EDDF0CC653}" presName="compNode" presStyleCnt="0"/>
      <dgm:spPr/>
    </dgm:pt>
    <dgm:pt modelId="{D4D5D6C9-3473-4601-80E5-E85F12677263}" type="pres">
      <dgm:prSet presAssocID="{71E41FED-1A85-4030-96C6-66EDDF0CC65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1034DF13-0A7C-422E-B5F7-A893799DAFBB}" type="pres">
      <dgm:prSet presAssocID="{71E41FED-1A85-4030-96C6-66EDDF0CC653}" presName="spaceRect" presStyleCnt="0"/>
      <dgm:spPr/>
    </dgm:pt>
    <dgm:pt modelId="{EF21D351-D78D-46CE-A8F9-910587BE1EDD}" type="pres">
      <dgm:prSet presAssocID="{71E41FED-1A85-4030-96C6-66EDDF0CC653}" presName="textRect" presStyleLbl="revTx" presStyleIdx="0" presStyleCnt="2">
        <dgm:presLayoutVars>
          <dgm:chMax val="1"/>
          <dgm:chPref val="1"/>
        </dgm:presLayoutVars>
      </dgm:prSet>
      <dgm:spPr/>
    </dgm:pt>
    <dgm:pt modelId="{C3FE077A-C4AE-4EE5-8386-348654F552C4}" type="pres">
      <dgm:prSet presAssocID="{30714FBA-6B31-4F09-8E68-50D6BC9FACB5}" presName="sibTrans" presStyleCnt="0"/>
      <dgm:spPr/>
    </dgm:pt>
    <dgm:pt modelId="{D75E136B-AF5A-48EF-89AD-9E63400F8EE8}" type="pres">
      <dgm:prSet presAssocID="{FF432306-01FA-43CA-94C3-07C02B868E28}" presName="compNode" presStyleCnt="0"/>
      <dgm:spPr/>
    </dgm:pt>
    <dgm:pt modelId="{D365DB40-AE3D-4627-B039-EC6C9FB74676}" type="pres">
      <dgm:prSet presAssocID="{FF432306-01FA-43CA-94C3-07C02B868E2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ayer Candle"/>
        </a:ext>
      </dgm:extLst>
    </dgm:pt>
    <dgm:pt modelId="{EE5E310D-7CFE-4309-B7F8-5CF23527D593}" type="pres">
      <dgm:prSet presAssocID="{FF432306-01FA-43CA-94C3-07C02B868E28}" presName="spaceRect" presStyleCnt="0"/>
      <dgm:spPr/>
    </dgm:pt>
    <dgm:pt modelId="{5D4DE7FA-8CA6-440D-8075-4B02219249DB}" type="pres">
      <dgm:prSet presAssocID="{FF432306-01FA-43CA-94C3-07C02B868E2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2EA606D-8CA2-4297-8B8F-C292C56A7469}" srcId="{5C896A96-CD52-4177-98E5-976CBD47BDE1}" destId="{FF432306-01FA-43CA-94C3-07C02B868E28}" srcOrd="1" destOrd="0" parTransId="{C357DE15-2397-47ED-971E-FBF77EB496E0}" sibTransId="{31D98D56-B24C-4BA2-8FE0-614DDFA87B4E}"/>
    <dgm:cxn modelId="{F8C8B051-F730-413E-8B07-51F9ABE0B729}" type="presOf" srcId="{5C896A96-CD52-4177-98E5-976CBD47BDE1}" destId="{ABD67AD0-F59B-4027-898F-BCF91E76694E}" srcOrd="0" destOrd="0" presId="urn:microsoft.com/office/officeart/2018/2/layout/IconLabelList"/>
    <dgm:cxn modelId="{6811F171-B714-4CFF-A179-AEFE0815AEB5}" type="presOf" srcId="{FF432306-01FA-43CA-94C3-07C02B868E28}" destId="{5D4DE7FA-8CA6-440D-8075-4B02219249DB}" srcOrd="0" destOrd="0" presId="urn:microsoft.com/office/officeart/2018/2/layout/IconLabelList"/>
    <dgm:cxn modelId="{F2ED2E95-0164-428D-9142-216B49274EBA}" type="presOf" srcId="{71E41FED-1A85-4030-96C6-66EDDF0CC653}" destId="{EF21D351-D78D-46CE-A8F9-910587BE1EDD}" srcOrd="0" destOrd="0" presId="urn:microsoft.com/office/officeart/2018/2/layout/IconLabelList"/>
    <dgm:cxn modelId="{16CA8CB2-FCC7-4B61-A24B-D61238D3DC4F}" srcId="{5C896A96-CD52-4177-98E5-976CBD47BDE1}" destId="{71E41FED-1A85-4030-96C6-66EDDF0CC653}" srcOrd="0" destOrd="0" parTransId="{94AC9C14-5A72-4994-B1E0-E1DAA0FCE028}" sibTransId="{30714FBA-6B31-4F09-8E68-50D6BC9FACB5}"/>
    <dgm:cxn modelId="{4169B43E-3CB7-46E7-A379-D4A2AA7BBD21}" type="presParOf" srcId="{ABD67AD0-F59B-4027-898F-BCF91E76694E}" destId="{F85B6C24-FA08-4C85-97E6-8FCFA52AF19E}" srcOrd="0" destOrd="0" presId="urn:microsoft.com/office/officeart/2018/2/layout/IconLabelList"/>
    <dgm:cxn modelId="{4A4634D6-68CD-4893-BA87-61D57E6F935C}" type="presParOf" srcId="{F85B6C24-FA08-4C85-97E6-8FCFA52AF19E}" destId="{D4D5D6C9-3473-4601-80E5-E85F12677263}" srcOrd="0" destOrd="0" presId="urn:microsoft.com/office/officeart/2018/2/layout/IconLabelList"/>
    <dgm:cxn modelId="{7FD6C5DA-5E5A-4B34-9B74-0B552CA98E26}" type="presParOf" srcId="{F85B6C24-FA08-4C85-97E6-8FCFA52AF19E}" destId="{1034DF13-0A7C-422E-B5F7-A893799DAFBB}" srcOrd="1" destOrd="0" presId="urn:microsoft.com/office/officeart/2018/2/layout/IconLabelList"/>
    <dgm:cxn modelId="{53DCE3F8-796E-4478-BB21-89597B64593F}" type="presParOf" srcId="{F85B6C24-FA08-4C85-97E6-8FCFA52AF19E}" destId="{EF21D351-D78D-46CE-A8F9-910587BE1EDD}" srcOrd="2" destOrd="0" presId="urn:microsoft.com/office/officeart/2018/2/layout/IconLabelList"/>
    <dgm:cxn modelId="{A6E9B846-474A-4169-BE1B-9A0CE54FB3F0}" type="presParOf" srcId="{ABD67AD0-F59B-4027-898F-BCF91E76694E}" destId="{C3FE077A-C4AE-4EE5-8386-348654F552C4}" srcOrd="1" destOrd="0" presId="urn:microsoft.com/office/officeart/2018/2/layout/IconLabelList"/>
    <dgm:cxn modelId="{CD921B45-0F96-4526-B086-9606834F1C9B}" type="presParOf" srcId="{ABD67AD0-F59B-4027-898F-BCF91E76694E}" destId="{D75E136B-AF5A-48EF-89AD-9E63400F8EE8}" srcOrd="2" destOrd="0" presId="urn:microsoft.com/office/officeart/2018/2/layout/IconLabelList"/>
    <dgm:cxn modelId="{FF9BAD74-C34E-4FC0-B940-EC225B96F630}" type="presParOf" srcId="{D75E136B-AF5A-48EF-89AD-9E63400F8EE8}" destId="{D365DB40-AE3D-4627-B039-EC6C9FB74676}" srcOrd="0" destOrd="0" presId="urn:microsoft.com/office/officeart/2018/2/layout/IconLabelList"/>
    <dgm:cxn modelId="{AB04B6F8-0AA5-4A37-8C14-C46BFCDF0862}" type="presParOf" srcId="{D75E136B-AF5A-48EF-89AD-9E63400F8EE8}" destId="{EE5E310D-7CFE-4309-B7F8-5CF23527D593}" srcOrd="1" destOrd="0" presId="urn:microsoft.com/office/officeart/2018/2/layout/IconLabelList"/>
    <dgm:cxn modelId="{E307B7CB-958B-4FFF-9EAC-D33EAAD02F6F}" type="presParOf" srcId="{D75E136B-AF5A-48EF-89AD-9E63400F8EE8}" destId="{5D4DE7FA-8CA6-440D-8075-4B02219249D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2A0B4-E494-435B-89F4-D1984224CC71}">
      <dsp:nvSpPr>
        <dsp:cNvPr id="0" name=""/>
        <dsp:cNvSpPr/>
      </dsp:nvSpPr>
      <dsp:spPr>
        <a:xfrm>
          <a:off x="505932" y="433593"/>
          <a:ext cx="812109" cy="812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221C3-FEAA-46BB-8F3D-CA9AEFA507AB}">
      <dsp:nvSpPr>
        <dsp:cNvPr id="0" name=""/>
        <dsp:cNvSpPr/>
      </dsp:nvSpPr>
      <dsp:spPr>
        <a:xfrm>
          <a:off x="8092" y="1349116"/>
          <a:ext cx="2320312" cy="1677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A 500-Year-Old Practice: Developed by St. Ignatius of Loyola, founder of the Jesuits.</a:t>
          </a:r>
        </a:p>
      </dsp:txBody>
      <dsp:txXfrm>
        <a:off x="8092" y="1349116"/>
        <a:ext cx="2320312" cy="1677003"/>
      </dsp:txXfrm>
    </dsp:sp>
    <dsp:sp modelId="{16596E80-AAB3-409D-AE3C-947C2AA50D62}">
      <dsp:nvSpPr>
        <dsp:cNvPr id="0" name=""/>
        <dsp:cNvSpPr/>
      </dsp:nvSpPr>
      <dsp:spPr>
        <a:xfrm>
          <a:off x="8092" y="3097845"/>
          <a:ext cx="2320312" cy="87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C3353-977A-418C-8E31-A12414ABE345}">
      <dsp:nvSpPr>
        <dsp:cNvPr id="0" name=""/>
        <dsp:cNvSpPr/>
      </dsp:nvSpPr>
      <dsp:spPr>
        <a:xfrm>
          <a:off x="3201820" y="392955"/>
          <a:ext cx="812109" cy="812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76228-BDF2-4EFB-85A3-EE0EDC8B2343}">
      <dsp:nvSpPr>
        <dsp:cNvPr id="0" name=""/>
        <dsp:cNvSpPr/>
      </dsp:nvSpPr>
      <dsp:spPr>
        <a:xfrm>
          <a:off x="2734460" y="1349116"/>
          <a:ext cx="2320312" cy="1677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The "Daily Review": It’s a way to look back on your day to see where God was active and where you might have missed Him.</a:t>
          </a:r>
        </a:p>
      </dsp:txBody>
      <dsp:txXfrm>
        <a:off x="2734460" y="1349116"/>
        <a:ext cx="2320312" cy="1677003"/>
      </dsp:txXfrm>
    </dsp:sp>
    <dsp:sp modelId="{C85F7176-CB37-4DEB-A99D-E3A0D6A9782C}">
      <dsp:nvSpPr>
        <dsp:cNvPr id="0" name=""/>
        <dsp:cNvSpPr/>
      </dsp:nvSpPr>
      <dsp:spPr>
        <a:xfrm>
          <a:off x="2734460" y="3097845"/>
          <a:ext cx="2320312" cy="87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5312E-EE3E-477E-A516-C187AE75A6B5}">
      <dsp:nvSpPr>
        <dsp:cNvPr id="0" name=""/>
        <dsp:cNvSpPr/>
      </dsp:nvSpPr>
      <dsp:spPr>
        <a:xfrm>
          <a:off x="5918028" y="287600"/>
          <a:ext cx="812109" cy="8121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E6087-C883-42FB-AF8F-4D997E65CFDC}">
      <dsp:nvSpPr>
        <dsp:cNvPr id="0" name=""/>
        <dsp:cNvSpPr/>
      </dsp:nvSpPr>
      <dsp:spPr>
        <a:xfrm>
          <a:off x="5460827" y="1349116"/>
          <a:ext cx="2320312" cy="1677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Manney’s Perspective: It isn’t just a "check-list" of sins; it’s a conversation with a friend (God).</a:t>
          </a:r>
        </a:p>
      </dsp:txBody>
      <dsp:txXfrm>
        <a:off x="5460827" y="1349116"/>
        <a:ext cx="2320312" cy="1677003"/>
      </dsp:txXfrm>
    </dsp:sp>
    <dsp:sp modelId="{76ADC288-391C-4F4D-95F4-8BE160682BCA}">
      <dsp:nvSpPr>
        <dsp:cNvPr id="0" name=""/>
        <dsp:cNvSpPr/>
      </dsp:nvSpPr>
      <dsp:spPr>
        <a:xfrm>
          <a:off x="5349057" y="3240082"/>
          <a:ext cx="2320312" cy="87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Book:  a simple life-changing prayer – Discovering the Power of St. Ignatius Loyola’s Examen</a:t>
          </a:r>
        </a:p>
      </dsp:txBody>
      <dsp:txXfrm>
        <a:off x="5349057" y="3240082"/>
        <a:ext cx="2320312" cy="870696"/>
      </dsp:txXfrm>
    </dsp:sp>
    <dsp:sp modelId="{DEFEB515-51BA-4686-8785-6BA2C2BF47ED}">
      <dsp:nvSpPr>
        <dsp:cNvPr id="0" name=""/>
        <dsp:cNvSpPr/>
      </dsp:nvSpPr>
      <dsp:spPr>
        <a:xfrm>
          <a:off x="8847593" y="514877"/>
          <a:ext cx="812109" cy="8121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85A08-118A-458D-A695-947529BA013A}">
      <dsp:nvSpPr>
        <dsp:cNvPr id="0" name=""/>
        <dsp:cNvSpPr/>
      </dsp:nvSpPr>
      <dsp:spPr>
        <a:xfrm>
          <a:off x="8187194" y="1349116"/>
          <a:ext cx="2320312" cy="1677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Goal: To become more "spiritually sensitive" as we move through our busy lives.</a:t>
          </a:r>
        </a:p>
      </dsp:txBody>
      <dsp:txXfrm>
        <a:off x="8187194" y="1349116"/>
        <a:ext cx="2320312" cy="1677003"/>
      </dsp:txXfrm>
    </dsp:sp>
    <dsp:sp modelId="{49475452-2AB8-4F7E-965D-21A7FD6CC588}">
      <dsp:nvSpPr>
        <dsp:cNvPr id="0" name=""/>
        <dsp:cNvSpPr/>
      </dsp:nvSpPr>
      <dsp:spPr>
        <a:xfrm>
          <a:off x="8187194" y="3097845"/>
          <a:ext cx="2320312" cy="87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FE77B-190C-49D0-96C9-A612017579CF}">
      <dsp:nvSpPr>
        <dsp:cNvPr id="0" name=""/>
        <dsp:cNvSpPr/>
      </dsp:nvSpPr>
      <dsp:spPr>
        <a:xfrm>
          <a:off x="0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B110D-EFDB-4C5D-AEE9-68576B11F16A}">
      <dsp:nvSpPr>
        <dsp:cNvPr id="0" name=""/>
        <dsp:cNvSpPr/>
      </dsp:nvSpPr>
      <dsp:spPr>
        <a:xfrm>
          <a:off x="338137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Methodist Connection: </a:t>
          </a:r>
          <a:r>
            <a:rPr lang="en-US" sz="2000" kern="1200"/>
            <a:t>Like John Wesley’s "Holy Clubs" and "Classes," the Examen is a method for spiritual growth.</a:t>
          </a:r>
        </a:p>
      </dsp:txBody>
      <dsp:txXfrm>
        <a:off x="394737" y="1117886"/>
        <a:ext cx="2930037" cy="1819255"/>
      </dsp:txXfrm>
    </dsp:sp>
    <dsp:sp modelId="{99180FFD-4C23-43B8-B1BA-04A928963286}">
      <dsp:nvSpPr>
        <dsp:cNvPr id="0" name=""/>
        <dsp:cNvSpPr/>
      </dsp:nvSpPr>
      <dsp:spPr>
        <a:xfrm>
          <a:off x="3719512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E3851-076F-4472-B216-3A8C7F54EC76}">
      <dsp:nvSpPr>
        <dsp:cNvPr id="0" name=""/>
        <dsp:cNvSpPr/>
      </dsp:nvSpPr>
      <dsp:spPr>
        <a:xfrm>
          <a:off x="4057650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A Simple Tool: </a:t>
          </a:r>
          <a:r>
            <a:rPr lang="en-US" sz="2000" kern="1200"/>
            <a:t>You don't need a theology degree; you just need 10–15 minutes and a willing heart.</a:t>
          </a:r>
        </a:p>
      </dsp:txBody>
      <dsp:txXfrm>
        <a:off x="4114250" y="1117886"/>
        <a:ext cx="2930037" cy="1819255"/>
      </dsp:txXfrm>
    </dsp:sp>
    <dsp:sp modelId="{82170660-4A39-423B-893A-D5585A7289EB}">
      <dsp:nvSpPr>
        <dsp:cNvPr id="0" name=""/>
        <dsp:cNvSpPr/>
      </dsp:nvSpPr>
      <dsp:spPr>
        <a:xfrm>
          <a:off x="7439025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D07C1-7668-4C04-B38B-F21A506E9B18}">
      <dsp:nvSpPr>
        <dsp:cNvPr id="0" name=""/>
        <dsp:cNvSpPr/>
      </dsp:nvSpPr>
      <dsp:spPr>
        <a:xfrm>
          <a:off x="7777162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The Result: </a:t>
          </a:r>
          <a:r>
            <a:rPr lang="en-US" sz="2000" kern="1200"/>
            <a:t>Moving from "living on autopilot" to living with intention and awareness.</a:t>
          </a:r>
        </a:p>
      </dsp:txBody>
      <dsp:txXfrm>
        <a:off x="7833762" y="1117886"/>
        <a:ext cx="2930037" cy="18192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19715-75DF-40E5-86D9-FD2455E11B10}">
      <dsp:nvSpPr>
        <dsp:cNvPr id="0" name=""/>
        <dsp:cNvSpPr/>
      </dsp:nvSpPr>
      <dsp:spPr>
        <a:xfrm>
          <a:off x="0" y="3331"/>
          <a:ext cx="7452360" cy="15580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ED99A-F56A-43A1-804F-214C3E22B906}">
      <dsp:nvSpPr>
        <dsp:cNvPr id="0" name=""/>
        <dsp:cNvSpPr/>
      </dsp:nvSpPr>
      <dsp:spPr>
        <a:xfrm>
          <a:off x="471298" y="353884"/>
          <a:ext cx="856906" cy="8569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23405-FE23-479B-BE82-E83C7F42973E}">
      <dsp:nvSpPr>
        <dsp:cNvPr id="0" name=""/>
        <dsp:cNvSpPr/>
      </dsp:nvSpPr>
      <dsp:spPr>
        <a:xfrm>
          <a:off x="1799504" y="3331"/>
          <a:ext cx="3353562" cy="155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890" tIns="164890" rIns="164890" bIns="16489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Scanning</a:t>
          </a:r>
        </a:p>
      </dsp:txBody>
      <dsp:txXfrm>
        <a:off x="1799504" y="3331"/>
        <a:ext cx="3353562" cy="1558012"/>
      </dsp:txXfrm>
    </dsp:sp>
    <dsp:sp modelId="{9AC286C6-C789-4124-BB83-449AD65DB29B}">
      <dsp:nvSpPr>
        <dsp:cNvPr id="0" name=""/>
        <dsp:cNvSpPr/>
      </dsp:nvSpPr>
      <dsp:spPr>
        <a:xfrm>
          <a:off x="5153066" y="3331"/>
          <a:ext cx="2297534" cy="155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890" tIns="164890" rIns="164890" bIns="16489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Scanning the Day: Look back at the last 24 hours like a movie playing in your head.</a:t>
          </a:r>
        </a:p>
      </dsp:txBody>
      <dsp:txXfrm>
        <a:off x="5153066" y="3331"/>
        <a:ext cx="2297534" cy="1558012"/>
      </dsp:txXfrm>
    </dsp:sp>
    <dsp:sp modelId="{D9746CF7-98C4-4BA0-882F-7ECD46EC6E0F}">
      <dsp:nvSpPr>
        <dsp:cNvPr id="0" name=""/>
        <dsp:cNvSpPr/>
      </dsp:nvSpPr>
      <dsp:spPr>
        <a:xfrm>
          <a:off x="0" y="1950846"/>
          <a:ext cx="7452360" cy="15580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C7581-60D9-494F-BCD4-9D11DBFFC765}">
      <dsp:nvSpPr>
        <dsp:cNvPr id="0" name=""/>
        <dsp:cNvSpPr/>
      </dsp:nvSpPr>
      <dsp:spPr>
        <a:xfrm>
          <a:off x="471298" y="2301399"/>
          <a:ext cx="856906" cy="8569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E33BC-4E4C-4C43-87FA-E40355FBBB44}">
      <dsp:nvSpPr>
        <dsp:cNvPr id="0" name=""/>
        <dsp:cNvSpPr/>
      </dsp:nvSpPr>
      <dsp:spPr>
        <a:xfrm>
          <a:off x="1799504" y="1950846"/>
          <a:ext cx="3353562" cy="155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890" tIns="164890" rIns="164890" bIns="16489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Looking</a:t>
          </a:r>
        </a:p>
      </dsp:txBody>
      <dsp:txXfrm>
        <a:off x="1799504" y="1950846"/>
        <a:ext cx="3353562" cy="1558012"/>
      </dsp:txXfrm>
    </dsp:sp>
    <dsp:sp modelId="{2718BFDA-8CCA-4097-B79C-8F79CB98FC63}">
      <dsp:nvSpPr>
        <dsp:cNvPr id="0" name=""/>
        <dsp:cNvSpPr/>
      </dsp:nvSpPr>
      <dsp:spPr>
        <a:xfrm>
          <a:off x="5153066" y="1950846"/>
          <a:ext cx="2297534" cy="155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890" tIns="164890" rIns="164890" bIns="16489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Looking for "God-Sights": * Where did you see God in people?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What places or events felt "charged" with His Spirit?</a:t>
          </a:r>
        </a:p>
      </dsp:txBody>
      <dsp:txXfrm>
        <a:off x="5153066" y="1950846"/>
        <a:ext cx="2297534" cy="1558012"/>
      </dsp:txXfrm>
    </dsp:sp>
    <dsp:sp modelId="{42C270D0-C7DE-4F91-9C41-E4071C6234E2}">
      <dsp:nvSpPr>
        <dsp:cNvPr id="0" name=""/>
        <dsp:cNvSpPr/>
      </dsp:nvSpPr>
      <dsp:spPr>
        <a:xfrm>
          <a:off x="0" y="3898362"/>
          <a:ext cx="7452360" cy="15580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A2AED-3695-44A9-952E-4EA12D7F39DF}">
      <dsp:nvSpPr>
        <dsp:cNvPr id="0" name=""/>
        <dsp:cNvSpPr/>
      </dsp:nvSpPr>
      <dsp:spPr>
        <a:xfrm>
          <a:off x="471298" y="4248914"/>
          <a:ext cx="856906" cy="8569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E724D-063C-43E8-88C9-9720CD13F540}">
      <dsp:nvSpPr>
        <dsp:cNvPr id="0" name=""/>
        <dsp:cNvSpPr/>
      </dsp:nvSpPr>
      <dsp:spPr>
        <a:xfrm>
          <a:off x="1799504" y="3898362"/>
          <a:ext cx="3353562" cy="155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890" tIns="164890" rIns="164890" bIns="16489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Savoring</a:t>
          </a:r>
        </a:p>
      </dsp:txBody>
      <dsp:txXfrm>
        <a:off x="1799504" y="3898362"/>
        <a:ext cx="3353562" cy="1558012"/>
      </dsp:txXfrm>
    </dsp:sp>
    <dsp:sp modelId="{8E3FBD18-358B-4B93-B117-F4BDEAF07D5A}">
      <dsp:nvSpPr>
        <dsp:cNvPr id="0" name=""/>
        <dsp:cNvSpPr/>
      </dsp:nvSpPr>
      <dsp:spPr>
        <a:xfrm>
          <a:off x="5153066" y="3898362"/>
          <a:ext cx="2297534" cy="1558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890" tIns="164890" rIns="164890" bIns="16489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Savoring: Don't just list them; feel them again. Listen to the sounds and picture the faces.</a:t>
          </a:r>
        </a:p>
      </dsp:txBody>
      <dsp:txXfrm>
        <a:off x="5153066" y="3898362"/>
        <a:ext cx="2297534" cy="1558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99E44-2646-4318-80AF-6138064B3379}">
      <dsp:nvSpPr>
        <dsp:cNvPr id="0" name=""/>
        <dsp:cNvSpPr/>
      </dsp:nvSpPr>
      <dsp:spPr>
        <a:xfrm>
          <a:off x="0" y="231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69119-8E1E-4F6E-9BDC-11B58DF9FED8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CDBAC-3065-4C05-9B9E-4E2E65DE936C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Finding the "Smile" Moments</a:t>
          </a:r>
          <a:r>
            <a:rPr lang="en-US" sz="1900" kern="1200"/>
            <a:t>: Identify specific points of gratitude from today.</a:t>
          </a:r>
        </a:p>
      </dsp:txBody>
      <dsp:txXfrm>
        <a:off x="1357965" y="2319"/>
        <a:ext cx="4887299" cy="1175727"/>
      </dsp:txXfrm>
    </dsp:sp>
    <dsp:sp modelId="{47CE1B9F-0CA0-4CB7-BEF9-6B811459E898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E35C4-3BFD-4129-9EBD-2AC06853A5D9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FC7F4-4E4D-4B41-8819-C31E8FA05531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Physical Response</a:t>
          </a:r>
          <a:r>
            <a:rPr lang="en-US" sz="1900" kern="1200"/>
            <a:t>: Let a gentle smile come to your face.</a:t>
          </a:r>
        </a:p>
      </dsp:txBody>
      <dsp:txXfrm>
        <a:off x="1357965" y="1471979"/>
        <a:ext cx="4887299" cy="1175727"/>
      </dsp:txXfrm>
    </dsp:sp>
    <dsp:sp modelId="{F69D450E-4A32-4C7F-9D33-33EFCEF2F929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494EF-F094-4312-89F5-AF00B8A1DA53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258ED-E8D9-4C95-8B96-8D3E292FFD42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The Heart of the Examen: </a:t>
          </a:r>
          <a:r>
            <a:rPr lang="en-US" sz="1900" kern="1200"/>
            <a:t>Manney emphasizes that gratitude is the "foundation of the spiritual life.</a:t>
          </a:r>
        </a:p>
      </dsp:txBody>
      <dsp:txXfrm>
        <a:off x="1357965" y="2941639"/>
        <a:ext cx="4887299" cy="1175727"/>
      </dsp:txXfrm>
    </dsp:sp>
    <dsp:sp modelId="{F9DBAE6A-AA26-45E8-89C3-C6CE7EC47E12}">
      <dsp:nvSpPr>
        <dsp:cNvPr id="0" name=""/>
        <dsp:cNvSpPr/>
      </dsp:nvSpPr>
      <dsp:spPr>
        <a:xfrm>
          <a:off x="0" y="4411299"/>
          <a:ext cx="6245265" cy="11757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E043F-BC91-45C3-85FC-56624397C073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C98EE-F496-4EE6-832C-03177CA0A534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"Savoring”: </a:t>
          </a:r>
          <a:r>
            <a:rPr lang="en-US" sz="1900" kern="1200"/>
            <a:t>Let the feeling of "thankfulness" sink into your being.</a:t>
          </a:r>
        </a:p>
      </dsp:txBody>
      <dsp:txXfrm>
        <a:off x="1357965" y="4411299"/>
        <a:ext cx="4887299" cy="11757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99E44-2646-4318-80AF-6138064B3379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69119-8E1E-4F6E-9BDC-11B58DF9FED8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CDBAC-3065-4C05-9B9E-4E2E65DE936C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The Day Ahead: </a:t>
          </a:r>
          <a:r>
            <a:rPr lang="en-US" sz="2000" kern="1200" dirty="0"/>
            <a:t>Ask for direction for tomorrow’s people, places, and circumstances.</a:t>
          </a:r>
        </a:p>
      </dsp:txBody>
      <dsp:txXfrm>
        <a:off x="1844034" y="682"/>
        <a:ext cx="4401230" cy="1596566"/>
      </dsp:txXfrm>
    </dsp:sp>
    <dsp:sp modelId="{47CE1B9F-0CA0-4CB7-BEF9-6B811459E898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E35C4-3BFD-4129-9EBD-2AC06853A5D9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FC7F4-4E4D-4B41-8819-C31E8FA05531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Awareness: </a:t>
          </a:r>
          <a:r>
            <a:rPr lang="en-US" sz="2000" kern="1200" dirty="0"/>
            <a:t>"Lord, help me see You before I miss You.“</a:t>
          </a:r>
        </a:p>
      </dsp:txBody>
      <dsp:txXfrm>
        <a:off x="1844034" y="1996390"/>
        <a:ext cx="4401230" cy="1596566"/>
      </dsp:txXfrm>
    </dsp:sp>
    <dsp:sp modelId="{F69D450E-4A32-4C7F-9D33-33EFCEF2F929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8494EF-F094-4312-89F5-AF00B8A1DA53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258ED-E8D9-4C95-8B96-8D3E292FFD42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Connection: </a:t>
          </a:r>
          <a:r>
            <a:rPr lang="en-US" sz="2000" kern="1200" dirty="0"/>
            <a:t>Pray for the Holy Spirit to stay "tethered" to your heart as you navigate your schedule..</a:t>
          </a:r>
        </a:p>
      </dsp:txBody>
      <dsp:txXfrm>
        <a:off x="1844034" y="3992098"/>
        <a:ext cx="4401230" cy="15965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84637-EA9E-47D4-94C8-51D6E42BC1DC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CA9870-D3D8-4DFA-B827-4DF20F951793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When? </a:t>
          </a:r>
          <a:r>
            <a:rPr lang="en-US" sz="3000" kern="1200"/>
            <a:t>(Bedtime is traditional, but mid-day or morning-after works too!)</a:t>
          </a:r>
        </a:p>
      </dsp:txBody>
      <dsp:txXfrm>
        <a:off x="0" y="0"/>
        <a:ext cx="10515600" cy="1087834"/>
      </dsp:txXfrm>
    </dsp:sp>
    <dsp:sp modelId="{E706254A-02CB-4875-8132-B0110DFF80AF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FC519D-8607-4D23-A033-65D377E1EBED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Where? </a:t>
          </a:r>
          <a:r>
            <a:rPr lang="en-US" sz="3000" kern="1200"/>
            <a:t>A consistent chair, a porch swing, or even during a quiet commute.</a:t>
          </a:r>
        </a:p>
      </dsp:txBody>
      <dsp:txXfrm>
        <a:off x="0" y="1087834"/>
        <a:ext cx="10515600" cy="1087834"/>
      </dsp:txXfrm>
    </dsp:sp>
    <dsp:sp modelId="{32F8F3F8-7A50-4933-8822-68A714BEB9F3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88266D-7859-4C3F-9B65-B1843CCCDEEB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How Long? </a:t>
          </a:r>
          <a:r>
            <a:rPr lang="en-US" sz="3000" kern="1200"/>
            <a:t>Start with 10 minutes. Consistency beats intensity.</a:t>
          </a:r>
        </a:p>
      </dsp:txBody>
      <dsp:txXfrm>
        <a:off x="0" y="2175669"/>
        <a:ext cx="10515600" cy="1087834"/>
      </dsp:txXfrm>
    </dsp:sp>
    <dsp:sp modelId="{915BD6C5-EDE0-45BA-B86D-C786B32A9F32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1F046B-632E-408B-94BC-74FD47D707B8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/>
            <a:t>Group Question: </a:t>
          </a:r>
          <a:r>
            <a:rPr lang="en-US" sz="3000" kern="1200"/>
            <a:t>Which of these five points feels most difficult for you to practice?</a:t>
          </a:r>
        </a:p>
      </dsp:txBody>
      <dsp:txXfrm>
        <a:off x="0" y="3263503"/>
        <a:ext cx="10515600" cy="10878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5D6C9-3473-4601-80E5-E85F12677263}">
      <dsp:nvSpPr>
        <dsp:cNvPr id="0" name=""/>
        <dsp:cNvSpPr/>
      </dsp:nvSpPr>
      <dsp:spPr>
        <a:xfrm>
          <a:off x="1747800" y="37014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1D351-D78D-46CE-A8F9-910587BE1EDD}">
      <dsp:nvSpPr>
        <dsp:cNvPr id="0" name=""/>
        <dsp:cNvSpPr/>
      </dsp:nvSpPr>
      <dsp:spPr>
        <a:xfrm>
          <a:off x="559800" y="2856192"/>
          <a:ext cx="432000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Read the group in a 2-minute "Mini-Examen" using Point 1 and Point 4.</a:t>
          </a:r>
        </a:p>
      </dsp:txBody>
      <dsp:txXfrm>
        <a:off x="559800" y="2856192"/>
        <a:ext cx="4320000" cy="1125000"/>
      </dsp:txXfrm>
    </dsp:sp>
    <dsp:sp modelId="{D365DB40-AE3D-4627-B039-EC6C9FB74676}">
      <dsp:nvSpPr>
        <dsp:cNvPr id="0" name=""/>
        <dsp:cNvSpPr/>
      </dsp:nvSpPr>
      <dsp:spPr>
        <a:xfrm>
          <a:off x="6823800" y="37014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DE7FA-8CA6-440D-8075-4B02219249DB}">
      <dsp:nvSpPr>
        <dsp:cNvPr id="0" name=""/>
        <dsp:cNvSpPr/>
      </dsp:nvSpPr>
      <dsp:spPr>
        <a:xfrm>
          <a:off x="5635800" y="2856192"/>
          <a:ext cx="432000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Closing words: "Amen. Go in peace to find God in all things."</a:t>
          </a:r>
        </a:p>
      </dsp:txBody>
      <dsp:txXfrm>
        <a:off x="5635800" y="2856192"/>
        <a:ext cx="4320000" cy="112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13048-560A-434C-A5B3-5035ACC7DA24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F519F-5115-4A36-963F-34F6CDDF4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4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Chapter 4:  Step One – pray for light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#1 - Give thanks to God for favors received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Give me the grace to pray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The light is God’s grace and spirit of truth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#2 - Why do we want light? To pray “to know” - relationships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#3 - What do I really want? To be free from sin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F519F-5115-4A36-963F-34F6CDDF4F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20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F519F-5115-4A36-963F-34F6CDDF4F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8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B76B0-5D2B-FAD3-0F04-5B2533FF4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35E153-0B05-BE8E-53A3-B4EBE781B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5898D-C1DA-8EB5-A9A5-D034D5680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6469-5846-44AC-8DE2-E1219A79DD3F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856A1-69F1-BF9F-11D2-B8166F900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4AB72-2213-F55F-5984-B52528CE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5C62-6455-4BBC-A500-B20D305EA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3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3678A-451B-4841-135B-DDE1F90F6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21ADB-1BD8-C83A-0BC7-ED5B7A3E7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C3F4E-2447-803B-D8E7-09DC47F5C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6469-5846-44AC-8DE2-E1219A79DD3F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CA10-8443-9DA0-14F9-FE2464568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77F0D-3FE7-EF37-926B-A0318D46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5C62-6455-4BBC-A500-B20D305EA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4E961-478A-0703-7298-BE9727910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336B6-FDE6-DEED-8796-A0FB78C1E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EB50A-50FD-E80F-BA1C-289038CE0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6469-5846-44AC-8DE2-E1219A79DD3F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E4172-E62B-13E8-BA64-20339555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92D23-6A4D-D2DA-2E19-391C567A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5C62-6455-4BBC-A500-B20D305EA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7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EADE-53EB-EDD1-6096-7238BE21B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02CF1-975D-7E78-5481-621B27EF3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0CF89-2D6A-B825-AA8E-4F1CEBB51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6469-5846-44AC-8DE2-E1219A79DD3F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F0338-5473-61FA-CA50-105931CD6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7B778-C099-582E-507E-E4C159919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5C62-6455-4BBC-A500-B20D305EA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7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1D1A7-9C00-37D5-3332-D6BDDEE31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6F263-26FE-3912-6B87-FDB55C877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CFF90-A0F3-7202-865E-8760765D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6469-5846-44AC-8DE2-E1219A79DD3F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42439-2A22-2727-5BE6-CB343CF21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5769E-27AF-F0C4-4EFD-55777084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5C62-6455-4BBC-A500-B20D305EA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7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FDA98-B319-A52E-D1F2-4C339DC33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57E78-1AC6-8C7F-A647-B2E699EF4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D4513-E0F4-EC5C-9A13-D274DC6DB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B0491-EAA3-EFC3-04D8-1E9514D2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6469-5846-44AC-8DE2-E1219A79DD3F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48066-A706-D312-6C8B-9B08DEACD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A6492-3DE1-99EE-2DCF-5018EC0D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5C62-6455-4BBC-A500-B20D305EA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2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0958-0833-6085-CE48-DEA413323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918D7-FFB8-F0F4-6843-5B45DFBC6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66CE8-1C46-9695-2DD0-50D7ADB22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24CED2-48CD-F3E9-5FBE-A29A3EE4E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99C627-BC4E-FB95-38F3-25C4F29F4E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C33515-8867-6273-121A-E93A05A75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6469-5846-44AC-8DE2-E1219A79DD3F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8DEB82-329B-1811-F20D-7B67D1CC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54EC6C-A533-6D9F-AF24-719FAC1E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5C62-6455-4BBC-A500-B20D305EA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7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8BBD3-BEAA-A5B1-342F-E864BBD9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7B06A9-F5E6-06A0-836B-ECDA8BA7E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6469-5846-44AC-8DE2-E1219A79DD3F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F9D74-4ABD-F062-0570-F5EDBB4A3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41311-BC59-EC75-D5D2-F775110A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5C62-6455-4BBC-A500-B20D305EA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6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3928B-4ED9-B7F8-69DD-EBF6A809D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6469-5846-44AC-8DE2-E1219A79DD3F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948CBD-B6B5-4C92-CFFE-76709E36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F7852-1697-A225-06BC-1761835E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5C62-6455-4BBC-A500-B20D305EA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6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DCA98-C933-CD6C-E482-44E35713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8D973-E875-96F7-8D56-40604DFAF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EC192-8968-1997-7043-3014D8126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B8C8F-F7FB-E24E-7BC2-338A4386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6469-5846-44AC-8DE2-E1219A79DD3F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9E12B-4F32-2F9F-97BA-106FEBF7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6F39F-70FF-87F8-B3C3-E90747F7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5C62-6455-4BBC-A500-B20D305EA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4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B1FCB-7D82-5F24-A11E-3ECB9A7F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B1E4C-5B00-78D3-CEFE-BE7DC657E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9DE15-52B2-D907-1D55-0969C9D88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01B05-AA37-BBCE-501B-58C68ACB2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6469-5846-44AC-8DE2-E1219A79DD3F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5B458-F6BC-65F5-81AA-AF095AA4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9E7FB-E199-D4F7-811B-C3928AFA2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75C62-6455-4BBC-A500-B20D305EA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6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A4EB03-33DE-134C-26B7-7DB47361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4150C-68BD-D0A7-A498-D8886F785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9CF69-AAA6-03CC-22DE-A52934F3C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9F6469-5846-44AC-8DE2-E1219A79DD3F}" type="datetimeFigureOut">
              <a:rPr lang="en-US" smtClean="0"/>
              <a:t>3/21/2026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C7054-A4ED-3F27-45A5-53B5CBA9E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5DD54-DE56-D7FB-1E9C-6B828DC79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D75C62-6455-4BBC-A500-B20D305EA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1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video.search.yahoo.com/search/video;_ylt=Awrhdqnjk7xpMAIAmhNXNyoA;_ylu=Y29sbwNiZjEEcG9zAzEEdnRpZAMEc2VjA3BpdnM-?p=examen+prayer&amp;fr2=piv-web&amp;type=E210US0G0&amp;fr=mcafee&amp;rurl=https%3A%2F%2Fwww.youtube.com%2Fwatch%3Fv%3DmVE6UlP8sl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7F6151-F22F-C72E-DC03-62375BCE3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Community Of Faith</a:t>
            </a:r>
            <a:br>
              <a:rPr lang="en-US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400" dirty="0">
                <a:solidFill>
                  <a:schemeClr val="accent1"/>
                </a:solidFill>
              </a:rPr>
            </a:br>
            <a:r>
              <a:rPr lang="en-US" sz="2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United Methodist Church</a:t>
            </a:r>
            <a:endParaRPr lang="en-US" sz="44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C3E99E3C-F633-8504-3FF0-F8F592469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6030" y="563880"/>
            <a:ext cx="6250940" cy="4729480"/>
          </a:xfr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r>
              <a:rPr lang="en-US" sz="2800" b="1" dirty="0"/>
              <a:t>A Simple, Life-Changing Prayer: The Daily Examen</a:t>
            </a:r>
          </a:p>
          <a:p>
            <a:r>
              <a:rPr lang="en-US" sz="2800" dirty="0"/>
              <a:t>Finding God in All Things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March 22, 2026</a:t>
            </a:r>
          </a:p>
          <a:p>
            <a:r>
              <a:rPr lang="en-US" sz="2000" dirty="0"/>
              <a:t>Raj Bartakke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29A8D0-BC06-B4F2-A8E6-0DB72BE1149E}"/>
              </a:ext>
            </a:extLst>
          </p:cNvPr>
          <p:cNvSpPr txBox="1"/>
          <p:nvPr/>
        </p:nvSpPr>
        <p:spPr>
          <a:xfrm>
            <a:off x="4976030" y="5694722"/>
            <a:ext cx="5926827" cy="843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/>
              <a:t>"God is in the details of our lives—not just the big moments, but the quiet ones too." — Jim Manney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EE2DAF-091E-1608-F7F0-774049225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965" y="5369176"/>
            <a:ext cx="1238842" cy="1050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EC3645-1EB7-275F-F656-5940A945D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84" y="709328"/>
            <a:ext cx="3452159" cy="23014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2644BB-EB74-A287-CCFE-91A9EE744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397" y="2299897"/>
            <a:ext cx="2258206" cy="22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4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C5CEE3-60EC-349F-4AB6-17CEA1569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2261A-C70F-B09E-281F-566F96581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47" y="1263840"/>
            <a:ext cx="3939688" cy="4588320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Point 5 – Looking Forward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E0A444-1672-2A40-D365-9AB832B48F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567174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8645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7DA314-8BCA-8F24-E1E0-AC8E3A299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FBFAD2-2146-00A5-D124-DA20B3ED089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091" t="1685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CEBD2D-89DD-ECB9-C77D-F4C15FE5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Discussion – Making it a Discipline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2CCF1C-80BB-68A9-43FF-8D51332AE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8402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5848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32F88-121C-25D0-F35B-62F9B7D25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590CC-B569-EC31-9E7A-5AC7FBF5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Closing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B2C7F3-9FCA-DBE3-DF58-607D6A671D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0450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880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D9F8F-B856-D885-EABB-2B65F51C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the Examen?</a:t>
            </a:r>
            <a:endParaRPr lang="en-US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E756B589-2144-5EF8-E74E-3F332D2169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31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929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77E205-298E-C088-4086-6D3A433B4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E91DA4-43EF-03BF-C246-E26D5E2D6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 b="1"/>
              <a:t>Why This Matters for COF UMC?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2AB9339C-2285-AA7B-5AA9-8922636494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032695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102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EBE83-309B-C9E3-E9D3-3B4B1FB78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C3C37-46B2-9B87-87DD-CECD2488B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03089"/>
            <a:ext cx="9579015" cy="273874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hlinkClick r:id="rId2"/>
              </a:rPr>
              <a:t>Link%3Fv%3DmVE6UlP8sl0</a:t>
            </a:r>
            <a:r>
              <a:rPr lang="en-US" dirty="0"/>
              <a:t>   1:14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D49695-FF5C-207B-4BA4-53CA33610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212" y="1690688"/>
            <a:ext cx="6236229" cy="324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3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AD9113-7EC4-8B4D-0EA5-D1BABF9C4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16432-3CA0-5031-EBC5-95FC9F5B3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 simple life-changing prayer</a:t>
            </a:r>
            <a:b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Jim Manney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9BBF0-83F6-269B-FAB5-75B318AB6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0" y="963507"/>
            <a:ext cx="6250940" cy="5203613"/>
          </a:xfr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r>
              <a:rPr lang="en-US" sz="1800" b="1" dirty="0"/>
              <a:t>Chapter 1 – the examen in a nutshell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Ask God for light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Give Thanks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Review the day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Face your shortcomings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Look toward the day to come</a:t>
            </a:r>
          </a:p>
          <a:p>
            <a:r>
              <a:rPr lang="en-US" sz="1800" b="1" dirty="0"/>
              <a:t>Chapter 2 – why is this a good way to pray</a:t>
            </a:r>
          </a:p>
          <a:p>
            <a:pPr lvl="1"/>
            <a:r>
              <a:rPr lang="en-US" sz="1600" dirty="0"/>
              <a:t>Connects us to God – helps us walk with Christ daily</a:t>
            </a:r>
          </a:p>
          <a:p>
            <a:pPr lvl="1"/>
            <a:r>
              <a:rPr lang="en-US" sz="1600" dirty="0"/>
              <a:t>Theological answer:  God is present in our world</a:t>
            </a:r>
          </a:p>
          <a:p>
            <a:pPr lvl="1"/>
            <a:r>
              <a:rPr lang="en-US" sz="1600" dirty="0"/>
              <a:t>Down to earth practical answer</a:t>
            </a:r>
          </a:p>
          <a:p>
            <a:pPr lvl="1"/>
            <a:r>
              <a:rPr lang="en-US" sz="1600" dirty="0"/>
              <a:t>A soldier’s daydreams</a:t>
            </a:r>
          </a:p>
          <a:p>
            <a:pPr lvl="1"/>
            <a:r>
              <a:rPr lang="en-US" sz="1600" dirty="0"/>
              <a:t>God in our experience – he is in our journey</a:t>
            </a:r>
          </a:p>
          <a:p>
            <a:r>
              <a:rPr lang="en-US" sz="1800" b="1" dirty="0"/>
              <a:t>Chapter 3 – some problems that the examen solves (at least partly)</a:t>
            </a:r>
          </a:p>
          <a:p>
            <a:pPr lvl="1"/>
            <a:r>
              <a:rPr lang="en-US" sz="1400" dirty="0"/>
              <a:t>Where is God? </a:t>
            </a:r>
          </a:p>
          <a:p>
            <a:pPr lvl="1"/>
            <a:r>
              <a:rPr lang="en-US" sz="1400" dirty="0"/>
              <a:t>What do I pray about?</a:t>
            </a:r>
          </a:p>
          <a:p>
            <a:pPr lvl="1"/>
            <a:r>
              <a:rPr lang="en-US" sz="1400" dirty="0"/>
              <a:t>Ben Franklin temptation</a:t>
            </a:r>
          </a:p>
          <a:p>
            <a:pPr lvl="1"/>
            <a:r>
              <a:rPr lang="en-US" sz="1400" dirty="0"/>
              <a:t>Woe is me – examen makes a balanced accurate appraisal of our experience</a:t>
            </a:r>
          </a:p>
          <a:p>
            <a:pPr lvl="1"/>
            <a:r>
              <a:rPr lang="en-US" sz="1400" dirty="0"/>
              <a:t>Let’s pretend</a:t>
            </a:r>
          </a:p>
          <a:p>
            <a:pPr lvl="1"/>
            <a:r>
              <a:rPr lang="en-US" sz="1400" dirty="0"/>
              <a:t>Get acquainted with your feelings</a:t>
            </a:r>
          </a:p>
          <a:p>
            <a:pPr lvl="1"/>
            <a:r>
              <a:rPr lang="en-US" sz="1400" dirty="0"/>
              <a:t>Solving “the Christian problem”</a:t>
            </a:r>
            <a:endParaRPr lang="en-US" sz="1400" b="1" dirty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5079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4A55F-05D2-B7EC-4713-63FDD4B18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Point 1 – Quiet and Stillness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A1EB2-833F-D563-77FE-7337D9655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0" y="963507"/>
            <a:ext cx="6250940" cy="36465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dirty="0"/>
              <a:t>Posture:</a:t>
            </a:r>
            <a:r>
              <a:rPr lang="en-US" sz="2400" dirty="0"/>
              <a:t> Find a comfortable but attentive position.</a:t>
            </a:r>
          </a:p>
          <a:p>
            <a:r>
              <a:rPr lang="en-US" sz="2400" b="1" dirty="0"/>
              <a:t>Grounding: </a:t>
            </a:r>
            <a:r>
              <a:rPr lang="en-US" sz="2400" dirty="0"/>
              <a:t>Feet flat on the floor; hands open to receive.</a:t>
            </a:r>
          </a:p>
          <a:p>
            <a:r>
              <a:rPr lang="en-US" sz="2400" b="1" dirty="0"/>
              <a:t>Breath: </a:t>
            </a:r>
            <a:r>
              <a:rPr lang="en-US" sz="2400" dirty="0"/>
              <a:t>Inhale through the nose, hold, exhale through the lips.</a:t>
            </a:r>
          </a:p>
          <a:p>
            <a:r>
              <a:rPr lang="en-US" sz="2400" b="1" dirty="0"/>
              <a:t>The Presence: </a:t>
            </a:r>
            <a:r>
              <a:rPr lang="en-US" sz="2400" dirty="0"/>
              <a:t>Savor the "essence of silence.“</a:t>
            </a:r>
          </a:p>
          <a:p>
            <a:pPr lvl="1"/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4C0611-42D2-69D8-DF95-7199DDF9E674}"/>
              </a:ext>
            </a:extLst>
          </p:cNvPr>
          <p:cNvSpPr txBox="1"/>
          <p:nvPr/>
        </p:nvSpPr>
        <p:spPr>
          <a:xfrm>
            <a:off x="4849198" y="5474546"/>
            <a:ext cx="6250940" cy="839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i="1" dirty="0"/>
              <a:t>Focus: We aren't just sitting in silence; we are sitting in the Presence of God the Spirit.</a:t>
            </a:r>
          </a:p>
        </p:txBody>
      </p:sp>
    </p:spTree>
    <p:extLst>
      <p:ext uri="{BB962C8B-B14F-4D97-AF65-F5344CB8AC3E}">
        <p14:creationId xmlns:p14="http://schemas.microsoft.com/office/powerpoint/2010/main" val="635390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478926-CD95-1BEE-9C21-62771AF64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47E2D0-006B-8B9B-9FE3-E124E4356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429030"/>
            <a:ext cx="2834640" cy="5457589"/>
          </a:xfrm>
        </p:spPr>
        <p:txBody>
          <a:bodyPr anchor="ctr">
            <a:norm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Point 2 – Reviewing the Presence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id="{01D5BEEE-596E-7E81-2677-951EDCEE93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501624"/>
              </p:ext>
            </p:extLst>
          </p:nvPr>
        </p:nvGraphicFramePr>
        <p:xfrm>
          <a:off x="4041648" y="429030"/>
          <a:ext cx="7452360" cy="545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1102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F77D81-F319-15BF-B095-0209DB673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ACD119-1025-CAF6-F30C-3836EBCF0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Point 3 – Facing the Disconnected Moments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52EF0-ED3E-963E-CFED-4A32F2688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1928707"/>
            <a:ext cx="6250940" cy="2743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b="1" dirty="0"/>
              <a:t>The Shadow Side: </a:t>
            </a:r>
            <a:r>
              <a:rPr lang="en-US" sz="2000" dirty="0"/>
              <a:t>Recall when you felt "aloof," disoriented, or disconnected from the Spirit.</a:t>
            </a:r>
          </a:p>
          <a:p>
            <a:r>
              <a:rPr lang="en-US" sz="2000" b="1" dirty="0"/>
              <a:t>Don't Rush Away: </a:t>
            </a:r>
            <a:r>
              <a:rPr lang="en-US" sz="2000" dirty="0"/>
              <a:t>This requires courage. Stay in that memory for a moment.</a:t>
            </a:r>
          </a:p>
          <a:p>
            <a:r>
              <a:rPr lang="en-US" sz="2000" b="1" dirty="0"/>
              <a:t>The Whisper: </a:t>
            </a:r>
            <a:r>
              <a:rPr lang="en-US" sz="2000" dirty="0"/>
              <a:t>Ask God to speak to you within that memory.</a:t>
            </a:r>
          </a:p>
          <a:p>
            <a:r>
              <a:rPr lang="en-US" sz="2000" b="1" dirty="0"/>
              <a:t>The Grace: </a:t>
            </a:r>
            <a:r>
              <a:rPr lang="en-US" sz="2000" dirty="0"/>
              <a:t>"Be held. Do not squirm and try to break free.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E5479E-795F-D594-3B99-8A7839B4AEB4}"/>
              </a:ext>
            </a:extLst>
          </p:cNvPr>
          <p:cNvSpPr txBox="1"/>
          <p:nvPr/>
        </p:nvSpPr>
        <p:spPr>
          <a:xfrm>
            <a:off x="4849198" y="5259236"/>
            <a:ext cx="6737060" cy="82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i="1" dirty="0"/>
              <a:t>Key Concept: This is about forgiveness and reconnection, not self-shame.</a:t>
            </a:r>
          </a:p>
        </p:txBody>
      </p:sp>
    </p:spTree>
    <p:extLst>
      <p:ext uri="{BB962C8B-B14F-4D97-AF65-F5344CB8AC3E}">
        <p14:creationId xmlns:p14="http://schemas.microsoft.com/office/powerpoint/2010/main" val="4284174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CDA84A-3DA5-0011-F6F6-DD475E797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3198D8-6F6F-1447-12FE-6DCBB009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47" y="1263840"/>
            <a:ext cx="3939688" cy="4588320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Point 4 – Cultivating Gratitude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ACBE1A-B48A-7A5A-C73E-5DE7CAAFD9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5186903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391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892</Words>
  <Application>Microsoft Office PowerPoint</Application>
  <PresentationFormat>Widescreen</PresentationFormat>
  <Paragraphs>91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   Community Of Faith   United Methodist Church</vt:lpstr>
      <vt:lpstr>What is the Examen?</vt:lpstr>
      <vt:lpstr>Why This Matters for COF UMC?</vt:lpstr>
      <vt:lpstr>Video </vt:lpstr>
      <vt:lpstr>A simple life-changing prayer   Jim Manney</vt:lpstr>
      <vt:lpstr>Point 1 – Quiet and Stillness</vt:lpstr>
      <vt:lpstr>Point 2 – Reviewing the Presence</vt:lpstr>
      <vt:lpstr>Point 3 – Facing the Disconnected Moments</vt:lpstr>
      <vt:lpstr>Point 4 – Cultivating Gratitude</vt:lpstr>
      <vt:lpstr>Point 5 – Looking Forward</vt:lpstr>
      <vt:lpstr>Discussion – Making it a Discipline</vt:lpstr>
      <vt:lpstr>Closing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Raj Bartakke</dc:creator>
  <cp:lastModifiedBy>Rajiv Bartakke</cp:lastModifiedBy>
  <cp:revision>17</cp:revision>
  <dcterms:created xsi:type="dcterms:W3CDTF">2026-03-20T00:37:10Z</dcterms:created>
  <dcterms:modified xsi:type="dcterms:W3CDTF">2026-03-22T01:15:15Z</dcterms:modified>
</cp:coreProperties>
</file>