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lose-up of wild plants growing between rock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Large rock formation under dark clouds with a dirt road in the foreground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Close-up of a wild plant growing between lava rocks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waterfall surrounded by a green rocky landscap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een, hilly landscap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Moss-covered rocks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Large rock formation under dark clouds with a dirt road in the foreground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lass Titl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Class Title</a:t>
            </a:r>
          </a:p>
        </p:txBody>
      </p:sp>
      <p:sp>
        <p:nvSpPr>
          <p:cNvPr id="173" name="Class Subtitl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Class Subtitle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ttribution"/>
          <p:cNvSpPr txBox="1"/>
          <p:nvPr>
            <p:ph type="body" idx="21"/>
          </p:nvPr>
        </p:nvSpPr>
        <p:spPr>
          <a:xfrm>
            <a:off x="2117374" y="9083180"/>
            <a:ext cx="20149252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Attribution</a:t>
            </a:r>
          </a:p>
        </p:txBody>
      </p:sp>
      <p:sp>
        <p:nvSpPr>
          <p:cNvPr id="176" name="“Notable quote”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“Notable quote”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Main Point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Main Point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Main Point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Main Point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Main Point"/>
          <p:cNvSpPr txBox="1"/>
          <p:nvPr>
            <p:ph type="body" sz="quarter" idx="1"/>
          </p:nvPr>
        </p:nvSpPr>
        <p:spPr>
          <a:xfrm>
            <a:off x="10576004" y="4920843"/>
            <a:ext cx="12601496" cy="3874314"/>
          </a:xfrm>
          <a:prstGeom prst="rect">
            <a:avLst/>
          </a:prstGeom>
        </p:spPr>
        <p:txBody>
          <a:bodyPr/>
          <a:lstStyle/>
          <a:p>
            <a:pPr/>
            <a:r>
              <a:t>Main Point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cripture 1:2-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Scripture 1:2-3</a:t>
            </a:r>
          </a:p>
        </p:txBody>
      </p:sp>
      <p:sp>
        <p:nvSpPr>
          <p:cNvPr id="185" name="New International Versi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New International Version</a:t>
            </a:r>
          </a:p>
        </p:txBody>
      </p:sp>
      <p:sp>
        <p:nvSpPr>
          <p:cNvPr id="186" name="Text of Scripture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of Scripture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cripture 1:2-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Scripture 1:2-3</a:t>
            </a:r>
          </a:p>
        </p:txBody>
      </p:sp>
      <p:sp>
        <p:nvSpPr>
          <p:cNvPr id="189" name="New International Versi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New International Version</a:t>
            </a:r>
          </a:p>
        </p:txBody>
      </p:sp>
      <p:sp>
        <p:nvSpPr>
          <p:cNvPr id="190" name="Text of Scripture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Text of Scripture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