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lose-up of wild plants growing between rocks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Large rock formation under dark clouds with a dirt road in the foreground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Close-up of a wild plant growing between lava rocks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waterfall surrounded by a green rocky landscap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 cop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een, hilly landscap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Moss-covered rocks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Large rock formation under dark clouds with a dirt road in the foreground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John 3:1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John 3:16</a:t>
            </a:r>
          </a:p>
        </p:txBody>
      </p:sp>
      <p:sp>
        <p:nvSpPr>
          <p:cNvPr id="153" name="English Standard Versio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0"/>
            </a:lvl1pPr>
          </a:lstStyle>
          <a:p>
            <a:pPr/>
            <a:r>
              <a:t>English Standard Version</a:t>
            </a:r>
          </a:p>
        </p:txBody>
      </p:sp>
      <p:sp>
        <p:nvSpPr>
          <p:cNvPr id="154" name="16 “For God so loved the world, that he gave his only Son, that whoever believes in him should not perish but have eternal life.”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spcBef>
                <a:spcPts val="0"/>
              </a:spcBef>
              <a:defRPr spc="0" sz="7500">
                <a:latin typeface="Helvetica"/>
                <a:ea typeface="Helvetica"/>
                <a:cs typeface="Helvetica"/>
                <a:sym typeface="Helvetica"/>
              </a:defRPr>
            </a:pPr>
            <a:r>
              <a:rPr baseline="31999"/>
              <a:t>16</a:t>
            </a:r>
            <a:r>
              <a:t> “For God so loved the world, that he gave his only Son, that whoever believes in him should not perish but have eternal life.”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esson Titl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Lesson Title</a:t>
            </a:r>
          </a:p>
        </p:txBody>
      </p:sp>
      <p:sp>
        <p:nvSpPr>
          <p:cNvPr id="157" name="Subtitl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Subtitle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tatement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Statement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ttribution"/>
          <p:cNvSpPr txBox="1"/>
          <p:nvPr>
            <p:ph type="body" idx="21"/>
          </p:nvPr>
        </p:nvSpPr>
        <p:spPr>
          <a:xfrm>
            <a:off x="2117374" y="9027636"/>
            <a:ext cx="20149252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Attribution</a:t>
            </a:r>
          </a:p>
        </p:txBody>
      </p:sp>
      <p:sp>
        <p:nvSpPr>
          <p:cNvPr id="162" name="“Notable quote.”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“Notable quote.”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waterfall surrounded by a green rocky landscape" descr="waterfall surrounded by a green rocky landscape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5300" t="19553" r="9175" b="8371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