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9"/>
  </p:notesMasterIdLst>
  <p:sldIdLst>
    <p:sldId id="383" r:id="rId2"/>
    <p:sldId id="256" r:id="rId3"/>
    <p:sldId id="366" r:id="rId4"/>
    <p:sldId id="384" r:id="rId5"/>
    <p:sldId id="387" r:id="rId6"/>
    <p:sldId id="388" r:id="rId7"/>
    <p:sldId id="385" r:id="rId8"/>
    <p:sldId id="386" r:id="rId9"/>
    <p:sldId id="389" r:id="rId10"/>
    <p:sldId id="390" r:id="rId11"/>
    <p:sldId id="391" r:id="rId12"/>
    <p:sldId id="392" r:id="rId13"/>
    <p:sldId id="393" r:id="rId14"/>
    <p:sldId id="395" r:id="rId15"/>
    <p:sldId id="394" r:id="rId16"/>
    <p:sldId id="396" r:id="rId17"/>
    <p:sldId id="397" r:id="rId18"/>
    <p:sldId id="398" r:id="rId19"/>
    <p:sldId id="399" r:id="rId20"/>
    <p:sldId id="400" r:id="rId21"/>
    <p:sldId id="401" r:id="rId22"/>
    <p:sldId id="402" r:id="rId23"/>
    <p:sldId id="405" r:id="rId24"/>
    <p:sldId id="368" r:id="rId25"/>
    <p:sldId id="403" r:id="rId26"/>
    <p:sldId id="404" r:id="rId27"/>
    <p:sldId id="27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8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0DEE22-A774-A74C-BF4C-36024D2E3FFE}" v="10" dt="2023-12-12T14:00:09.5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880"/>
  </p:normalViewPr>
  <p:slideViewPr>
    <p:cSldViewPr snapToGrid="0">
      <p:cViewPr varScale="1">
        <p:scale>
          <a:sx n="90" d="100"/>
          <a:sy n="90" d="100"/>
        </p:scale>
        <p:origin x="232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0E52B-5A01-5A4F-8B40-657BD6BD4ABB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4FF9F-ABB1-E54A-A798-003098238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09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796D-2950-57D4-FEAC-8D3D3E486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ED07A-66D4-E8EF-9C7A-AF8DD03CA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17E4D-5066-3C1B-E781-708B470BD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B416-A0B3-1D44-803F-40445FE9373A}" type="datetime1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91072-39C5-8459-CCCD-94C1199C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EF18B-0176-11C6-9448-01258D92C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0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0F3DE-EA24-EEFE-0143-3B93A3AC3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5802B-BE5C-C9E9-29E6-70D0CEC40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1B8AA-951D-7A8B-5C43-CA99C7AC3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0A76-DD41-5240-9E4F-287A078C2E97}" type="datetime1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5F1C0-2E3D-04AF-FECA-D307456F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DE8F5-2A41-ED50-3E0D-18B8734C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8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4CA0A6-558F-4352-8854-F3327BE86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1748B0-EDBE-7A6D-FAC5-1B796144D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89CE0-3C00-B810-28A5-918CAF3AF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65DB-AA01-004B-849C-274B56F14D87}" type="datetime1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D8282-9E69-6553-3D31-B17136040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6EA57-7421-8085-D118-EF943693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1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6B56-34EF-64A5-E8E3-18935EDC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212E1-90A9-067F-665D-DE59532BC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88135-C3C9-96E2-C623-C3BEB44D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AD195-6CD9-214F-9A64-ACBA43E28F7B}" type="datetime1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524D8-421D-F60C-D4DC-00628295B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5F1D8-530E-9B42-61A2-824AC3BF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0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A6CA3-6F8B-9D9B-98BA-F9E3ECFCC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329F3-B770-D6AB-0B4E-9A408708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60D25-2ECD-BCB5-81D2-65D408791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EF514-EA0C-F145-905C-90C607743476}" type="datetime1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3643D-1A9D-0600-989E-48EE0F273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8A03C-FE0A-BE29-BCF7-F2ACF2DC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0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37E5E-B23F-477B-F7FD-C4FDB6144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636DA-97E4-91E2-DD14-72DC3A967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2F426-2F37-2945-4593-DF5023655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715E8-A998-17F8-4272-01A2CE832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96FD3-7A60-D64D-BAC8-1902D50D9164}" type="datetime1">
              <a:rPr lang="en-US" smtClean="0"/>
              <a:t>11/27/23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4564D-5DB1-C27A-F6D7-0C61A67B5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43A86-11A4-0724-4F75-3B7FA345C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E500-6AF7-5793-B803-B003B986D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94076-F0A1-A268-2F7B-C32D24F77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C0E24-264C-FB6A-A771-4874B6085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2C8DB-3995-0889-B7B8-27C128696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6552D7-21A1-5521-15FF-918AEED02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5F23B0-D20F-7DD4-1137-DFC14652C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9E911-8185-334A-8604-BC6225C1A8F2}" type="datetime1">
              <a:rPr lang="en-US" smtClean="0"/>
              <a:t>11/27/23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7CD97A-2403-5BCA-973C-514525F5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8BDCB-3595-A91F-A88A-5A3E6B011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77BF-711E-81E4-5FF9-7519C297F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2EE31-F4F5-11B8-05F5-AF7F99B64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59F24-79C5-C443-9468-6578C4318F30}" type="datetime1">
              <a:rPr lang="en-US" smtClean="0"/>
              <a:t>11/27/23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EE07FA-0000-1758-2BCE-63D7C680C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170AE8-C5AB-70FD-525C-F9B7AD41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3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0EC741-7FF5-E9EA-48CB-BD764A7C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935D3-C192-094B-B4DC-F451CE22A6F4}" type="datetime1">
              <a:rPr lang="en-US" smtClean="0"/>
              <a:t>11/27/23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F9516E-63A4-1A0C-160D-EF61BE7A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07E3C-E5F2-3F72-73D2-672601EE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88A1-DEDE-6625-ADAC-CFD5F7B12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65E3F-2396-084C-59C9-0F3BDD15B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3A3E2C-F77D-D0B9-9AF4-CD5F3F1EC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4A7A6D-CA26-63EE-444C-3330B2DC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1050-2E80-EB49-9CD3-4623E62C2486}" type="datetime1">
              <a:rPr lang="en-US" smtClean="0"/>
              <a:t>11/27/23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19CC7-1D9D-CF36-8A4A-403AD505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4AAF8-8987-CAC1-D29D-40D8699B7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1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7138-ACC6-0A11-3936-98895A509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1A0BAB-E8B2-D9BC-9B9D-F8886AC73F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6D05F-0D35-1B9D-D245-7AD3A5D37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670B3-8BF4-23A7-415F-3761EC925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53714-EB9D-6047-B842-1D97A25EF04D}" type="datetime1">
              <a:rPr lang="en-US" smtClean="0"/>
              <a:t>11/27/23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7ED22-24B9-2A6B-2BC9-715A4E6F3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58449-32BC-78BB-D009-DC530C3F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6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8DEC">
            <a:alpha val="6705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8749B0-8268-D32B-D1E2-54F7273F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55EDF-66F8-DF86-EF8D-A857511D6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71606-CBAC-55AC-8A89-75A41641C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6B74E-F5E2-644A-9C90-2422E95170A1}" type="datetime1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1DB41-2E63-BF0A-16EA-5C7C693765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A70FB-4A0C-BAD4-2DE8-CAFC3A514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0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2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974AB8-E7D3-DEC5-B815-3F213AC985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318C6A-FC97-995A-D1D4-0C6450F29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4735480-A0D1-2B44-94A9-761DF96CAE4D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707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509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Hark! The Herald Angels Sing / King of Heaven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Mild He lays His glory by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Born that man no more may die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Born to raise the sons of earth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Born to give them second birth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Hark! The herald angels sing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Glory to the newborn King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42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2014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Hark! The Herald Angels Sing / King of Heaven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come down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come now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Let Your glory reign shining like the day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come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797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Hark! The Herald Angels Sing / King of Heaven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rise up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Who can stand against us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You are strong to save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In Your mighty name King of Heaven come</a:t>
            </a:r>
          </a:p>
          <a:p>
            <a:endParaRPr lang="en-US" sz="4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229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6630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Hark! The Herald Angels Sing / King of Heaven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come, King of Heaven come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come, King of Heaven come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come down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come now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Let Your glory reign shining like the day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come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33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B33EEC-E67A-BFFF-E6BB-E8F2398BE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050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O Come All Ye Faithful </a:t>
            </a:r>
          </a:p>
          <a:p>
            <a:r>
              <a:rPr lang="en-US" sz="4400" dirty="0">
                <a:latin typeface="Beloved Sans" panose="02000505000000020004" pitchFamily="2" charset="77"/>
              </a:rPr>
              <a:t>(His Name Shall Be)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 come all ye faithful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Joyful and triumphant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 come ye O come ye to Bethlehem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Come and behold Him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Born the King of angels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430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O Come All Ye Faithful </a:t>
            </a:r>
          </a:p>
          <a:p>
            <a:r>
              <a:rPr lang="en-US" sz="4400" dirty="0">
                <a:latin typeface="Beloved Sans" panose="02000505000000020004" pitchFamily="2" charset="77"/>
              </a:rPr>
              <a:t>(His Name Shall Be)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 come let us adore Him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 come let us adore Him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 come let us adore Him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Christ the Lord</a:t>
            </a:r>
          </a:p>
          <a:p>
            <a:endParaRPr lang="en-US" sz="4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61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O Come All Ye Faithful </a:t>
            </a:r>
          </a:p>
          <a:p>
            <a:r>
              <a:rPr lang="en-US" sz="4400" dirty="0">
                <a:latin typeface="Beloved Sans" panose="02000505000000020004" pitchFamily="2" charset="77"/>
              </a:rPr>
              <a:t>(His Name Shall Be)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Sing choirs of angels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Sing in exultation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Sing all ye citizens of heaven above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Glory to God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All glory in the highest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18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O Come All Ye Faithful </a:t>
            </a:r>
          </a:p>
          <a:p>
            <a:r>
              <a:rPr lang="en-US" sz="4400" dirty="0">
                <a:latin typeface="Beloved Sans" panose="02000505000000020004" pitchFamily="2" charset="77"/>
              </a:rPr>
              <a:t>(His Name Shall Be)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 come let us adore Him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 come let us adore Him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 come let us adore Him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Christ the Lord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the Lord, the Lord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83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O Come All Ye Faithful </a:t>
            </a:r>
          </a:p>
          <a:p>
            <a:r>
              <a:rPr lang="en-US" sz="4400" dirty="0">
                <a:latin typeface="Beloved Sans" panose="02000505000000020004" pitchFamily="2" charset="77"/>
              </a:rPr>
              <a:t>(His Name Shall Be)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Yea Lord we greet thee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Born this happy morning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Jesus to Thee be all glory given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Word of the Father now in flesh appearing</a:t>
            </a:r>
          </a:p>
          <a:p>
            <a:endParaRPr lang="en-US" sz="4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84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urple and white logo&#10;&#10;Description automatically generated">
            <a:extLst>
              <a:ext uri="{FF2B5EF4-FFF2-40B4-BE49-F238E27FC236}">
                <a16:creationId xmlns:a16="http://schemas.microsoft.com/office/drawing/2014/main" id="{BD65FABD-5DC4-70F2-B71D-C604F61FB8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0"/>
            <a:ext cx="121942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163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O Come All Ye Faithful </a:t>
            </a:r>
          </a:p>
          <a:p>
            <a:r>
              <a:rPr lang="en-US" sz="4400" dirty="0">
                <a:latin typeface="Beloved Sans" panose="02000505000000020004" pitchFamily="2" charset="77"/>
              </a:rPr>
              <a:t>(His Name Shall Be)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 come let us adore Him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 come let us adore Him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 come let us adore Him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Christ the Lord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the Lord, the Lord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69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O Come All Ye Faithful </a:t>
            </a:r>
          </a:p>
          <a:p>
            <a:r>
              <a:rPr lang="en-US" sz="4400" dirty="0">
                <a:latin typeface="Beloved Sans" panose="02000505000000020004" pitchFamily="2" charset="77"/>
              </a:rPr>
              <a:t>(His Name Shall Be)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His name shall be Wonderful Counselor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His name shall be Everlasting Father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His name shall be Prince of Peace, 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Mighty God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His name shall be Emmanuel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985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O Come All Ye Faithful </a:t>
            </a:r>
          </a:p>
          <a:p>
            <a:r>
              <a:rPr lang="en-US" sz="4400" dirty="0">
                <a:latin typeface="Beloved Sans" panose="02000505000000020004" pitchFamily="2" charset="77"/>
              </a:rPr>
              <a:t>(His Name Shall Be)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We’ll praise Your name forever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We’ll praise Your name forever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We’ll praise Your name forever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Christ the Lord</a:t>
            </a:r>
          </a:p>
          <a:p>
            <a:endParaRPr lang="en-US" sz="4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144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O Come All Ye Faithful </a:t>
            </a:r>
          </a:p>
          <a:p>
            <a:r>
              <a:rPr lang="en-US" sz="4400" dirty="0">
                <a:latin typeface="Beloved Sans" panose="02000505000000020004" pitchFamily="2" charset="77"/>
              </a:rPr>
              <a:t>(His Name Shall Be)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His name shall be Wonderful Counselor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His name shall be Everlasting Father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His name shall be Prince of Peace, 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Mighty God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His name shall be Emmanuel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460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B33EEC-E67A-BFFF-E6BB-E8F2398BE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94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860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sz="4400" dirty="0">
              <a:latin typeface="Beloved Sans" panose="02000505000000020004" pitchFamily="2" charset="77"/>
            </a:endParaRPr>
          </a:p>
          <a:p>
            <a:endParaRPr lang="en-US" sz="4400" dirty="0">
              <a:latin typeface="Beloved Sans" panose="02000505000000020004" pitchFamily="2" charset="77"/>
            </a:endParaRPr>
          </a:p>
          <a:p>
            <a:endParaRPr lang="en-US" sz="4400" dirty="0">
              <a:latin typeface="Beloved Sans" panose="02000505000000020004" pitchFamily="2" charset="77"/>
            </a:endParaRPr>
          </a:p>
          <a:p>
            <a:pPr algn="ctr"/>
            <a:r>
              <a:rPr lang="en-US" sz="4400" dirty="0">
                <a:latin typeface="Beloved Sans" panose="02000505000000020004" pitchFamily="2" charset="77"/>
              </a:rPr>
              <a:t>Devotional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algn="ctr"/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Pastor Cynthia Fantasia</a:t>
            </a:r>
          </a:p>
          <a:p>
            <a:endParaRPr lang="en-US" sz="72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92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sz="4400" dirty="0">
              <a:latin typeface="Beloved Sans" panose="02000505000000020004" pitchFamily="2" charset="77"/>
            </a:endParaRPr>
          </a:p>
          <a:p>
            <a:endParaRPr lang="en-US" sz="4400" dirty="0">
              <a:latin typeface="Beloved Sans" panose="02000505000000020004" pitchFamily="2" charset="77"/>
            </a:endParaRPr>
          </a:p>
          <a:p>
            <a:endParaRPr lang="en-US" sz="4400" dirty="0">
              <a:latin typeface="Beloved Sans" panose="02000505000000020004" pitchFamily="2" charset="77"/>
            </a:endParaRPr>
          </a:p>
          <a:p>
            <a:pPr algn="ctr"/>
            <a:r>
              <a:rPr lang="en-US" sz="4400" dirty="0">
                <a:latin typeface="Beloved Sans" panose="02000505000000020004" pitchFamily="2" charset="77"/>
              </a:rPr>
              <a:t>Fun &amp; Games!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64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28663"/>
            <a:ext cx="10428790" cy="14465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Looking ahead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No meetings Dec. 19, Dec. 26, Jan. 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6B2172-8FDD-2CF1-1471-3EB138AFC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15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2014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Hark! The Herald Angels Sing / King of Heaven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Hark! The herald angels sing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Glory to the newborn King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Peace on earth and mercy mild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God and sinners reconciled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203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509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Hark! The Herald Angels Sing / King of Heaven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Joyful all ye nations rise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Join the triumph of the skies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With angelic hosts proclaim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Christ is born in Bethlehem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Hark! The herald angels sing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Glory to the newborn King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81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Hark! The Herald Angels Sing / King of Heaven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Hail the </a:t>
            </a:r>
            <a:r>
              <a:rPr lang="en-US" sz="44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heav’n</a:t>
            </a:r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 born Prince of Peace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Hail the Son of righteousness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Light and life to all He brings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Risen with healing in His wings</a:t>
            </a:r>
          </a:p>
          <a:p>
            <a:endParaRPr lang="en-US" sz="4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2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509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Hark! The Herald Angels Sing / King of Heaven</a:t>
            </a: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Mild He lays His glory by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Born that man no more may die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Born to raise the sons of earth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Born to give them second birth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Hark! The herald angels sing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Glory to the newborn King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08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2014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Hark! The Herald Angels Sing / King of Heaven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come down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come now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Let Your glory reign shining like the day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come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52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Hark! The Herald Angels Sing / King of Heaven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King of Heaven rise up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Who can stand against us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You are strong to save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In Your mighty name King of Heaven come</a:t>
            </a:r>
          </a:p>
          <a:p>
            <a:endParaRPr lang="en-US" sz="4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71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7E52C6-31CB-074E-B2A2-B9A9F9419D1E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Beloved Sans" panose="02000505000000020004" pitchFamily="2" charset="77"/>
              </a:rPr>
              <a:t>Hark! The Herald Angels Sing / King of Heaven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Christ by highest heaven adored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Christ the everlasting Lord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Late in time behold Him come</a:t>
            </a:r>
          </a:p>
          <a:p>
            <a:r>
              <a:rPr lang="en-US" sz="4400" dirty="0">
                <a:latin typeface="Baskerville" panose="02020502070401020303" pitchFamily="18" charset="0"/>
                <a:ea typeface="Baskerville" panose="02020502070401020303" pitchFamily="18" charset="0"/>
              </a:rPr>
              <a:t>Offspring of a virgin’s womb</a:t>
            </a:r>
          </a:p>
          <a:p>
            <a:endParaRPr lang="en-US" sz="4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CDD421-D41B-69F3-0601-D4DEB3112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095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35308</TotalTime>
  <Words>775</Words>
  <Application>Microsoft Macintosh PowerPoint</Application>
  <PresentationFormat>Widescreen</PresentationFormat>
  <Paragraphs>178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Baskerville</vt:lpstr>
      <vt:lpstr>Beloved Sans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1</cp:revision>
  <dcterms:created xsi:type="dcterms:W3CDTF">2023-09-23T01:00:28Z</dcterms:created>
  <dcterms:modified xsi:type="dcterms:W3CDTF">2023-12-12T14:00:24Z</dcterms:modified>
</cp:coreProperties>
</file>