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96" r:id="rId1"/>
  </p:sldMasterIdLst>
  <p:sldIdLst>
    <p:sldId id="261" r:id="rId2"/>
    <p:sldId id="310" r:id="rId3"/>
    <p:sldId id="312" r:id="rId4"/>
    <p:sldId id="314" r:id="rId5"/>
    <p:sldId id="293" r:id="rId6"/>
    <p:sldId id="315" r:id="rId7"/>
    <p:sldId id="316" r:id="rId8"/>
    <p:sldId id="320" r:id="rId9"/>
    <p:sldId id="318" r:id="rId10"/>
    <p:sldId id="321" r:id="rId11"/>
    <p:sldId id="317" r:id="rId12"/>
    <p:sldId id="257" r:id="rId1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36B0A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0"/>
    <p:restoredTop sz="95781"/>
  </p:normalViewPr>
  <p:slideViewPr>
    <p:cSldViewPr snapToGrid="0" snapToObjects="1">
      <p:cViewPr>
        <p:scale>
          <a:sx n="110" d="100"/>
          <a:sy n="110" d="100"/>
        </p:scale>
        <p:origin x="632" y="14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microsoft.com/office/2016/11/relationships/changesInfo" Target="changesInfos/changesInfo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achel Keeler" userId="4db9b7d9-2fc6-4369-9fe9-4ed3570fbc23" providerId="ADAL" clId="{F3B09F19-627E-7A4F-8D7C-5F7F02A3BB62}"/>
    <pc:docChg chg="delSld modSld">
      <pc:chgData name="Rachel Keeler" userId="4db9b7d9-2fc6-4369-9fe9-4ed3570fbc23" providerId="ADAL" clId="{F3B09F19-627E-7A4F-8D7C-5F7F02A3BB62}" dt="2021-11-02T14:45:15.968" v="5" actId="2696"/>
      <pc:docMkLst>
        <pc:docMk/>
      </pc:docMkLst>
      <pc:sldChg chg="del">
        <pc:chgData name="Rachel Keeler" userId="4db9b7d9-2fc6-4369-9fe9-4ed3570fbc23" providerId="ADAL" clId="{F3B09F19-627E-7A4F-8D7C-5F7F02A3BB62}" dt="2021-11-02T14:44:11.202" v="0" actId="2696"/>
        <pc:sldMkLst>
          <pc:docMk/>
          <pc:sldMk cId="4246524500" sldId="266"/>
        </pc:sldMkLst>
      </pc:sldChg>
      <pc:sldChg chg="del">
        <pc:chgData name="Rachel Keeler" userId="4db9b7d9-2fc6-4369-9fe9-4ed3570fbc23" providerId="ADAL" clId="{F3B09F19-627E-7A4F-8D7C-5F7F02A3BB62}" dt="2021-11-02T14:44:36.615" v="3" actId="2696"/>
        <pc:sldMkLst>
          <pc:docMk/>
          <pc:sldMk cId="1983133862" sldId="267"/>
        </pc:sldMkLst>
      </pc:sldChg>
      <pc:sldChg chg="del">
        <pc:chgData name="Rachel Keeler" userId="4db9b7d9-2fc6-4369-9fe9-4ed3570fbc23" providerId="ADAL" clId="{F3B09F19-627E-7A4F-8D7C-5F7F02A3BB62}" dt="2021-11-02T14:44:11.202" v="0" actId="2696"/>
        <pc:sldMkLst>
          <pc:docMk/>
          <pc:sldMk cId="2634916618" sldId="289"/>
        </pc:sldMkLst>
      </pc:sldChg>
      <pc:sldChg chg="del">
        <pc:chgData name="Rachel Keeler" userId="4db9b7d9-2fc6-4369-9fe9-4ed3570fbc23" providerId="ADAL" clId="{F3B09F19-627E-7A4F-8D7C-5F7F02A3BB62}" dt="2021-11-02T14:44:19.468" v="2" actId="2696"/>
        <pc:sldMkLst>
          <pc:docMk/>
          <pc:sldMk cId="2170212797" sldId="290"/>
        </pc:sldMkLst>
      </pc:sldChg>
      <pc:sldChg chg="del">
        <pc:chgData name="Rachel Keeler" userId="4db9b7d9-2fc6-4369-9fe9-4ed3570fbc23" providerId="ADAL" clId="{F3B09F19-627E-7A4F-8D7C-5F7F02A3BB62}" dt="2021-11-02T14:44:19.468" v="2" actId="2696"/>
        <pc:sldMkLst>
          <pc:docMk/>
          <pc:sldMk cId="2339328739" sldId="291"/>
        </pc:sldMkLst>
      </pc:sldChg>
      <pc:sldChg chg="del">
        <pc:chgData name="Rachel Keeler" userId="4db9b7d9-2fc6-4369-9fe9-4ed3570fbc23" providerId="ADAL" clId="{F3B09F19-627E-7A4F-8D7C-5F7F02A3BB62}" dt="2021-11-02T14:44:11.202" v="0" actId="2696"/>
        <pc:sldMkLst>
          <pc:docMk/>
          <pc:sldMk cId="242759511" sldId="308"/>
        </pc:sldMkLst>
      </pc:sldChg>
      <pc:sldChg chg="del">
        <pc:chgData name="Rachel Keeler" userId="4db9b7d9-2fc6-4369-9fe9-4ed3570fbc23" providerId="ADAL" clId="{F3B09F19-627E-7A4F-8D7C-5F7F02A3BB62}" dt="2021-11-02T14:44:14.186" v="1" actId="2696"/>
        <pc:sldMkLst>
          <pc:docMk/>
          <pc:sldMk cId="1157950601" sldId="309"/>
        </pc:sldMkLst>
      </pc:sldChg>
      <pc:sldChg chg="del">
        <pc:chgData name="Rachel Keeler" userId="4db9b7d9-2fc6-4369-9fe9-4ed3570fbc23" providerId="ADAL" clId="{F3B09F19-627E-7A4F-8D7C-5F7F02A3BB62}" dt="2021-11-02T14:44:11.202" v="0" actId="2696"/>
        <pc:sldMkLst>
          <pc:docMk/>
          <pc:sldMk cId="1042926507" sldId="311"/>
        </pc:sldMkLst>
      </pc:sldChg>
      <pc:sldChg chg="del">
        <pc:chgData name="Rachel Keeler" userId="4db9b7d9-2fc6-4369-9fe9-4ed3570fbc23" providerId="ADAL" clId="{F3B09F19-627E-7A4F-8D7C-5F7F02A3BB62}" dt="2021-11-02T14:44:19.468" v="2" actId="2696"/>
        <pc:sldMkLst>
          <pc:docMk/>
          <pc:sldMk cId="4117303192" sldId="313"/>
        </pc:sldMkLst>
      </pc:sldChg>
      <pc:sldChg chg="modSp mod">
        <pc:chgData name="Rachel Keeler" userId="4db9b7d9-2fc6-4369-9fe9-4ed3570fbc23" providerId="ADAL" clId="{F3B09F19-627E-7A4F-8D7C-5F7F02A3BB62}" dt="2021-11-02T14:44:50.043" v="4" actId="1076"/>
        <pc:sldMkLst>
          <pc:docMk/>
          <pc:sldMk cId="2450455945" sldId="318"/>
        </pc:sldMkLst>
        <pc:picChg chg="mod">
          <ac:chgData name="Rachel Keeler" userId="4db9b7d9-2fc6-4369-9fe9-4ed3570fbc23" providerId="ADAL" clId="{F3B09F19-627E-7A4F-8D7C-5F7F02A3BB62}" dt="2021-11-02T14:44:50.043" v="4" actId="1076"/>
          <ac:picMkLst>
            <pc:docMk/>
            <pc:sldMk cId="2450455945" sldId="318"/>
            <ac:picMk id="6" creationId="{C95CD3D8-573B-414B-A758-D93EED3EB65B}"/>
          </ac:picMkLst>
        </pc:picChg>
      </pc:sldChg>
      <pc:sldChg chg="del">
        <pc:chgData name="Rachel Keeler" userId="4db9b7d9-2fc6-4369-9fe9-4ed3570fbc23" providerId="ADAL" clId="{F3B09F19-627E-7A4F-8D7C-5F7F02A3BB62}" dt="2021-11-02T14:45:15.968" v="5" actId="2696"/>
        <pc:sldMkLst>
          <pc:docMk/>
          <pc:sldMk cId="1946229531" sldId="319"/>
        </pc:sldMkLst>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bwMode="blackWhite">
          <a:xfrm>
            <a:off x="1600200" y="2386744"/>
            <a:ext cx="8991600" cy="1645920"/>
          </a:xfrm>
          <a:solidFill>
            <a:srgbClr val="FFFFFF"/>
          </a:solidFill>
          <a:ln w="38100">
            <a:solidFill>
              <a:srgbClr val="404040"/>
            </a:solidFill>
          </a:ln>
        </p:spPr>
        <p:txBody>
          <a:bodyPr lIns="274320" rIns="274320" anchor="ctr" anchorCtr="1">
            <a:normAutofit/>
          </a:bodyPr>
          <a:lstStyle>
            <a:lvl1pPr algn="ctr">
              <a:defRPr sz="3800">
                <a:solidFill>
                  <a:srgbClr val="262626"/>
                </a:solidFill>
              </a:defRPr>
            </a:lvl1pPr>
          </a:lstStyle>
          <a:p>
            <a:r>
              <a:rPr lang="en-US"/>
              <a:t>Click to edit Master title style</a:t>
            </a:r>
            <a:endParaRPr lang="en-US" dirty="0"/>
          </a:p>
        </p:txBody>
      </p:sp>
      <p:sp>
        <p:nvSpPr>
          <p:cNvPr id="3" name="Subtitle 2"/>
          <p:cNvSpPr>
            <a:spLocks noGrp="1"/>
          </p:cNvSpPr>
          <p:nvPr>
            <p:ph type="subTitle" idx="1"/>
          </p:nvPr>
        </p:nvSpPr>
        <p:spPr>
          <a:xfrm>
            <a:off x="2695194" y="4352544"/>
            <a:ext cx="6801612" cy="1239894"/>
          </a:xfrm>
          <a:noFill/>
        </p:spPr>
        <p:txBody>
          <a:bodyPr>
            <a:normAutofit/>
          </a:bodyPr>
          <a:lstStyle>
            <a:lvl1pPr marL="0" indent="0" algn="ctr">
              <a:buNone/>
              <a:defRPr sz="2000">
                <a:solidFill>
                  <a:schemeClr val="tx1">
                    <a:lumMod val="75000"/>
                    <a:lumOff val="25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7" name="Date Placeholder 6"/>
          <p:cNvSpPr>
            <a:spLocks noGrp="1"/>
          </p:cNvSpPr>
          <p:nvPr>
            <p:ph type="dt" sz="half" idx="10"/>
          </p:nvPr>
        </p:nvSpPr>
        <p:spPr/>
        <p:txBody>
          <a:bodyPr/>
          <a:lstStyle/>
          <a:p>
            <a:fld id="{1160EA64-D806-43AC-9DF2-F8C432F32B4C}" type="datetimeFigureOut">
              <a:rPr lang="en-US" dirty="0"/>
              <a:t>11/2/21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8A7A6979-0714-4377-B894-6BE4C2D6E202}" type="slidenum">
              <a:rPr lang="en-US" dirty="0"/>
              <a:pPr/>
              <a:t>‹#›</a:t>
            </a:fld>
            <a:endParaRPr 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9F9C37B-1D36-470B-8223-D6C91242EC14}" type="datetimeFigureOut">
              <a:rPr lang="en-US" dirty="0"/>
              <a:t>11/2/21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A7A6979-0714-4377-B894-6BE4C2D6E202}"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53112" y="937260"/>
            <a:ext cx="1298608" cy="498348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2231136" y="937260"/>
            <a:ext cx="6198489" cy="498348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7C6F52A-A82B-47A2-A83A-8C4C91F2D59F}" type="datetimeFigureOut">
              <a:rPr lang="en-US" dirty="0"/>
              <a:t>11/2/21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A7A6979-0714-4377-B894-6BE4C2D6E202}"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F070A7B3-6521-4DCA-87E5-044747A908C1}" type="datetimeFigureOut">
              <a:rPr lang="en-US" dirty="0"/>
              <a:t>11/2/21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8A7A6979-0714-4377-B894-6BE4C2D6E202}"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blackWhite">
          <a:xfrm>
            <a:off x="1600200" y="2386744"/>
            <a:ext cx="8991600" cy="1645920"/>
          </a:xfrm>
          <a:solidFill>
            <a:srgbClr val="FFFFFF"/>
          </a:solidFill>
          <a:ln w="38100">
            <a:solidFill>
              <a:srgbClr val="404040"/>
            </a:solidFill>
          </a:ln>
        </p:spPr>
        <p:txBody>
          <a:bodyPr lIns="274320" rIns="274320" anchor="ctr" anchorCtr="1">
            <a:normAutofit/>
          </a:bodyPr>
          <a:lstStyle>
            <a:lvl1pPr>
              <a:defRPr sz="3800">
                <a:solidFill>
                  <a:srgbClr val="262626"/>
                </a:solidFill>
              </a:defRPr>
            </a:lvl1pPr>
          </a:lstStyle>
          <a:p>
            <a:r>
              <a:rPr lang="en-US"/>
              <a:t>Click to edit Master title style</a:t>
            </a:r>
            <a:endParaRPr lang="en-US" dirty="0"/>
          </a:p>
        </p:txBody>
      </p:sp>
      <p:sp>
        <p:nvSpPr>
          <p:cNvPr id="3" name="Text Placeholder 2"/>
          <p:cNvSpPr>
            <a:spLocks noGrp="1"/>
          </p:cNvSpPr>
          <p:nvPr>
            <p:ph type="body" idx="1"/>
          </p:nvPr>
        </p:nvSpPr>
        <p:spPr>
          <a:xfrm>
            <a:off x="2695194" y="4352465"/>
            <a:ext cx="6801612" cy="1265082"/>
          </a:xfrm>
        </p:spPr>
        <p:txBody>
          <a:bodyPr anchor="t" anchorCtr="1">
            <a:normAutofit/>
          </a:bodyPr>
          <a:lstStyle>
            <a:lvl1pPr marL="0" indent="0">
              <a:buNone/>
              <a:defRPr sz="20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7" name="Date Placeholder 6"/>
          <p:cNvSpPr>
            <a:spLocks noGrp="1"/>
          </p:cNvSpPr>
          <p:nvPr>
            <p:ph type="dt" sz="half" idx="10"/>
          </p:nvPr>
        </p:nvSpPr>
        <p:spPr/>
        <p:txBody>
          <a:bodyPr/>
          <a:lstStyle/>
          <a:p>
            <a:fld id="{1160EA64-D806-43AC-9DF2-F8C432F32B4C}" type="datetimeFigureOut">
              <a:rPr lang="en-US" dirty="0"/>
              <a:t>11/2/21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8A7A6979-0714-4377-B894-6BE4C2D6E202}" type="slidenum">
              <a:rPr lang="en-US" dirty="0"/>
              <a:pPr/>
              <a:t>‹#›</a:t>
            </a:fld>
            <a:endParaRPr 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581912" y="2638044"/>
            <a:ext cx="4271771" cy="310198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338315" y="2638044"/>
            <a:ext cx="4270247" cy="310198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Date Placeholder 7"/>
          <p:cNvSpPr>
            <a:spLocks noGrp="1"/>
          </p:cNvSpPr>
          <p:nvPr>
            <p:ph type="dt" sz="half" idx="10"/>
          </p:nvPr>
        </p:nvSpPr>
        <p:spPr/>
        <p:txBody>
          <a:bodyPr/>
          <a:lstStyle/>
          <a:p>
            <a:fld id="{AB134690-1557-4C89-A502-4959FE7FAD70}" type="datetimeFigureOut">
              <a:rPr lang="en-US" dirty="0"/>
              <a:t>11/2/21</a:t>
            </a:fld>
            <a:endParaRPr lang="en-US" dirty="0"/>
          </a:p>
        </p:txBody>
      </p:sp>
      <p:sp>
        <p:nvSpPr>
          <p:cNvPr id="9" name="Footer Placeholder 8"/>
          <p:cNvSpPr>
            <a:spLocks noGrp="1"/>
          </p:cNvSpPr>
          <p:nvPr>
            <p:ph type="ftr" sz="quarter" idx="11"/>
          </p:nvPr>
        </p:nvSpPr>
        <p:spPr/>
        <p:txBody>
          <a:bodyPr/>
          <a:lstStyle/>
          <a:p>
            <a:endParaRPr lang="en-US" dirty="0"/>
          </a:p>
        </p:txBody>
      </p:sp>
      <p:sp>
        <p:nvSpPr>
          <p:cNvPr id="10" name="Slide Number Placeholder 9"/>
          <p:cNvSpPr>
            <a:spLocks noGrp="1"/>
          </p:cNvSpPr>
          <p:nvPr>
            <p:ph type="sldNum" sz="quarter" idx="12"/>
          </p:nvPr>
        </p:nvSpPr>
        <p:spPr/>
        <p:txBody>
          <a:bodyPr/>
          <a:lstStyle/>
          <a:p>
            <a:fld id="{8A7A6979-0714-4377-B894-6BE4C2D6E202}"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583436" y="2313433"/>
            <a:ext cx="4270248" cy="704087"/>
          </a:xfrm>
        </p:spPr>
        <p:txBody>
          <a:bodyPr anchor="b" anchorCtr="1">
            <a:normAutofit/>
          </a:bodyPr>
          <a:lstStyle>
            <a:lvl1pPr marL="0" indent="0" algn="ctr">
              <a:buNone/>
              <a:defRPr sz="1900" b="0" cap="all" spc="100" baseline="0">
                <a:solidFill>
                  <a:schemeClr val="accent2">
                    <a:lumMod val="75000"/>
                  </a:schemeClr>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583436" y="3143250"/>
            <a:ext cx="4270248" cy="259677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Content Placeholder 5"/>
          <p:cNvSpPr>
            <a:spLocks noGrp="1"/>
          </p:cNvSpPr>
          <p:nvPr>
            <p:ph sz="quarter" idx="4"/>
          </p:nvPr>
        </p:nvSpPr>
        <p:spPr>
          <a:xfrm>
            <a:off x="6338316" y="3143250"/>
            <a:ext cx="4253484" cy="2596776"/>
          </a:xfrm>
        </p:spPr>
        <p:txBody>
          <a:bodyPr/>
          <a:lstStyle>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Text Placeholder 4"/>
          <p:cNvSpPr>
            <a:spLocks noGrp="1"/>
          </p:cNvSpPr>
          <p:nvPr>
            <p:ph type="body" sz="quarter" idx="13"/>
          </p:nvPr>
        </p:nvSpPr>
        <p:spPr>
          <a:xfrm>
            <a:off x="6338316" y="2313433"/>
            <a:ext cx="4270248" cy="704087"/>
          </a:xfrm>
        </p:spPr>
        <p:txBody>
          <a:bodyPr anchor="b" anchorCtr="1">
            <a:normAutofit/>
          </a:bodyPr>
          <a:lstStyle>
            <a:lvl1pPr marL="0" indent="0" algn="ctr">
              <a:buNone/>
              <a:defRPr sz="1900" b="0" cap="all" spc="100" baseline="0">
                <a:solidFill>
                  <a:schemeClr val="accent2">
                    <a:lumMod val="75000"/>
                  </a:schemeClr>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7" name="Date Placeholder 6"/>
          <p:cNvSpPr>
            <a:spLocks noGrp="1"/>
          </p:cNvSpPr>
          <p:nvPr>
            <p:ph type="dt" sz="half" idx="10"/>
          </p:nvPr>
        </p:nvSpPr>
        <p:spPr/>
        <p:txBody>
          <a:bodyPr/>
          <a:lstStyle/>
          <a:p>
            <a:fld id="{4F7D4976-E339-4826-83B7-FBD03F55ECF8}" type="datetimeFigureOut">
              <a:rPr lang="en-US" dirty="0"/>
              <a:t>11/2/21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8A7A6979-0714-4377-B894-6BE4C2D6E202}" type="slidenum">
              <a:rPr lang="en-US" dirty="0"/>
              <a:t>‹#›</a:t>
            </a:fld>
            <a:endParaRPr lang="en-US" dirty="0"/>
          </a:p>
        </p:txBody>
      </p:sp>
      <p:sp>
        <p:nvSpPr>
          <p:cNvPr id="10" name="Title 9"/>
          <p:cNvSpPr>
            <a:spLocks noGrp="1"/>
          </p:cNvSpPr>
          <p:nvPr>
            <p:ph type="title"/>
          </p:nvPr>
        </p:nvSpPr>
        <p:spPr/>
        <p:txBody>
          <a:bodyPr/>
          <a:lstStyle/>
          <a:p>
            <a:r>
              <a:rPr lang="en-US"/>
              <a:t>Click to edit Master title style</a:t>
            </a:r>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E1037C31-9E7A-4F99-8774-A0E530DE1A42}" type="datetimeFigureOut">
              <a:rPr lang="en-US" dirty="0"/>
              <a:t>11/2/21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8A7A6979-0714-4377-B894-6BE4C2D6E202}"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278504F-A551-4DE0-9316-4DCD1D8CC752}" type="datetimeFigureOut">
              <a:rPr lang="en-US" dirty="0"/>
              <a:t>11/2/21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8A7A6979-0714-4377-B894-6BE4C2D6E202}"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6" name="Rectangle 25"/>
          <p:cNvSpPr/>
          <p:nvPr/>
        </p:nvSpPr>
        <p:spPr>
          <a:xfrm>
            <a:off x="0" y="0"/>
            <a:ext cx="6096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bwMode="blackWhite">
          <a:xfrm>
            <a:off x="804672" y="2243828"/>
            <a:ext cx="4486656" cy="1141497"/>
          </a:xfrm>
          <a:solidFill>
            <a:srgbClr val="FFFFFF"/>
          </a:solidFill>
          <a:ln>
            <a:solidFill>
              <a:srgbClr val="404040"/>
            </a:solidFill>
          </a:ln>
        </p:spPr>
        <p:txBody>
          <a:bodyPr anchor="ctr" anchorCtr="1">
            <a:normAutofit/>
          </a:bodyPr>
          <a:lstStyle>
            <a:lvl1pPr>
              <a:defRPr sz="2200">
                <a:solidFill>
                  <a:srgbClr val="262626"/>
                </a:solidFill>
              </a:defRPr>
            </a:lvl1pPr>
          </a:lstStyle>
          <a:p>
            <a:r>
              <a:rPr lang="en-US"/>
              <a:t>Click to edit Master title style</a:t>
            </a:r>
            <a:endParaRPr lang="en-US" dirty="0"/>
          </a:p>
        </p:txBody>
      </p:sp>
      <p:sp>
        <p:nvSpPr>
          <p:cNvPr id="3" name="Content Placeholder 2"/>
          <p:cNvSpPr>
            <a:spLocks noGrp="1"/>
          </p:cNvSpPr>
          <p:nvPr>
            <p:ph idx="1"/>
          </p:nvPr>
        </p:nvSpPr>
        <p:spPr>
          <a:xfrm>
            <a:off x="6736080" y="804672"/>
            <a:ext cx="4815840" cy="5248656"/>
          </a:xfrm>
        </p:spPr>
        <p:txBody>
          <a:bodyPr>
            <a:normAutofit/>
          </a:bodyPr>
          <a:lstStyle>
            <a:lvl1pPr>
              <a:defRPr sz="1900">
                <a:solidFill>
                  <a:schemeClr val="tx1"/>
                </a:solidFill>
              </a:defRPr>
            </a:lvl1pPr>
            <a:lvl2pPr>
              <a:defRPr sz="1600">
                <a:solidFill>
                  <a:schemeClr val="tx1"/>
                </a:solidFill>
              </a:defRPr>
            </a:lvl2pPr>
            <a:lvl3pPr>
              <a:defRPr sz="1600">
                <a:solidFill>
                  <a:schemeClr val="tx1"/>
                </a:solidFill>
              </a:defRPr>
            </a:lvl3pPr>
            <a:lvl4pPr>
              <a:defRPr sz="1600">
                <a:solidFill>
                  <a:schemeClr val="tx1"/>
                </a:solidFill>
              </a:defRPr>
            </a:lvl4pPr>
            <a:lvl5pPr>
              <a:defRPr sz="1600">
                <a:solidFill>
                  <a:schemeClr val="tx1"/>
                </a:solidFill>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115568" y="3549918"/>
            <a:ext cx="3794760" cy="2194036"/>
          </a:xfrm>
        </p:spPr>
        <p:txBody>
          <a:bodyPr anchor="t" anchorCtr="1">
            <a:normAutofit/>
          </a:bodyPr>
          <a:lstStyle>
            <a:lvl1pPr marL="0" indent="0" algn="ctr">
              <a:buNone/>
              <a:defRPr sz="1500">
                <a:solidFill>
                  <a:srgbClr val="FFFF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9" name="Date Placeholder 8"/>
          <p:cNvSpPr>
            <a:spLocks noGrp="1"/>
          </p:cNvSpPr>
          <p:nvPr>
            <p:ph type="dt" sz="half" idx="10"/>
          </p:nvPr>
        </p:nvSpPr>
        <p:spPr/>
        <p:txBody>
          <a:bodyPr/>
          <a:lstStyle/>
          <a:p>
            <a:fld id="{D1BE4249-C0D0-4B06-8692-E8BB871AF643}" type="datetimeFigureOut">
              <a:rPr lang="en-US" dirty="0"/>
              <a:t>11/2/21</a:t>
            </a:fld>
            <a:endParaRPr lang="en-US" dirty="0"/>
          </a:p>
        </p:txBody>
      </p:sp>
      <p:sp>
        <p:nvSpPr>
          <p:cNvPr id="10" name="Footer Placeholder 9"/>
          <p:cNvSpPr>
            <a:spLocks noGrp="1"/>
          </p:cNvSpPr>
          <p:nvPr>
            <p:ph type="ftr" sz="quarter" idx="11"/>
          </p:nvPr>
        </p:nvSpPr>
        <p:spPr>
          <a:xfrm>
            <a:off x="804672" y="6236208"/>
            <a:ext cx="5124797" cy="320040"/>
          </a:xfrm>
        </p:spPr>
        <p:txBody>
          <a:bodyPr/>
          <a:lstStyle>
            <a:lvl1pPr>
              <a:defRPr>
                <a:solidFill>
                  <a:srgbClr val="FFFFFF">
                    <a:alpha val="70000"/>
                  </a:srgbClr>
                </a:solidFill>
              </a:defRPr>
            </a:lvl1pPr>
          </a:lstStyle>
          <a:p>
            <a:endParaRPr lang="en-US" dirty="0"/>
          </a:p>
        </p:txBody>
      </p:sp>
      <p:sp>
        <p:nvSpPr>
          <p:cNvPr id="11" name="Slide Number Placeholder 10"/>
          <p:cNvSpPr>
            <a:spLocks noGrp="1"/>
          </p:cNvSpPr>
          <p:nvPr>
            <p:ph type="sldNum" sz="quarter" idx="12"/>
          </p:nvPr>
        </p:nvSpPr>
        <p:spPr/>
        <p:txBody>
          <a:bodyPr/>
          <a:lstStyle/>
          <a:p>
            <a:fld id="{8A7A6979-0714-4377-B894-6BE4C2D6E202}"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18" name="Rectangle 17"/>
          <p:cNvSpPr/>
          <p:nvPr/>
        </p:nvSpPr>
        <p:spPr>
          <a:xfrm>
            <a:off x="0" y="0"/>
            <a:ext cx="6095999"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bwMode="blackWhite">
          <a:xfrm>
            <a:off x="808523" y="2243828"/>
            <a:ext cx="4494998" cy="1134640"/>
          </a:xfrm>
          <a:solidFill>
            <a:srgbClr val="FFFFFF"/>
          </a:solidFill>
          <a:ln>
            <a:solidFill>
              <a:srgbClr val="404040"/>
            </a:solidFill>
          </a:ln>
        </p:spPr>
        <p:txBody>
          <a:bodyPr anchor="ctr" anchorCtr="1">
            <a:noAutofit/>
          </a:bodyPr>
          <a:lstStyle>
            <a:lvl1pPr>
              <a:defRPr sz="2200">
                <a:solidFill>
                  <a:srgbClr val="262626"/>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6095999" y="0"/>
            <a:ext cx="6102097" cy="6858000"/>
          </a:xfrm>
          <a:solidFill>
            <a:schemeClr val="bg1">
              <a:lumMod val="75000"/>
            </a:schemeClr>
          </a:solidFill>
        </p:spPr>
        <p:txBody>
          <a:bodyPr anchor="t"/>
          <a:lstStyle>
            <a:lvl1pPr marL="0" indent="0">
              <a:buNone/>
              <a:defRPr sz="3200">
                <a:solidFill>
                  <a:schemeClr val="bg1">
                    <a:lumMod val="85000"/>
                    <a:lumOff val="15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115568" y="3549918"/>
            <a:ext cx="3794760" cy="2194037"/>
          </a:xfrm>
        </p:spPr>
        <p:txBody>
          <a:bodyPr anchor="t" anchorCtr="1">
            <a:normAutofit/>
          </a:bodyPr>
          <a:lstStyle>
            <a:lvl1pPr marL="0" indent="0" algn="ctr">
              <a:buNone/>
              <a:defRPr sz="1500">
                <a:solidFill>
                  <a:srgbClr val="FFFF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8" name="Date Placeholder 7"/>
          <p:cNvSpPr>
            <a:spLocks noGrp="1"/>
          </p:cNvSpPr>
          <p:nvPr>
            <p:ph type="dt" sz="half" idx="10"/>
          </p:nvPr>
        </p:nvSpPr>
        <p:spPr/>
        <p:txBody>
          <a:bodyPr/>
          <a:lstStyle>
            <a:lvl1pPr>
              <a:defRPr>
                <a:solidFill>
                  <a:srgbClr val="FFFFFF"/>
                </a:solidFill>
                <a:effectLst>
                  <a:outerShdw blurRad="50800" dist="38100" dir="2700000" algn="tl" rotWithShape="0">
                    <a:prstClr val="black">
                      <a:alpha val="43000"/>
                    </a:prstClr>
                  </a:outerShdw>
                </a:effectLst>
              </a:defRPr>
            </a:lvl1pPr>
          </a:lstStyle>
          <a:p>
            <a:fld id="{042B0DB6-F5C7-45FB-8CF3-31B45F9C2DAC}" type="datetimeFigureOut">
              <a:rPr lang="en-US" dirty="0"/>
              <a:t>11/2/21</a:t>
            </a:fld>
            <a:endParaRPr lang="en-US" dirty="0"/>
          </a:p>
        </p:txBody>
      </p:sp>
      <p:sp>
        <p:nvSpPr>
          <p:cNvPr id="9" name="Footer Placeholder 8"/>
          <p:cNvSpPr>
            <a:spLocks noGrp="1"/>
          </p:cNvSpPr>
          <p:nvPr>
            <p:ph type="ftr" sz="quarter" idx="11"/>
          </p:nvPr>
        </p:nvSpPr>
        <p:spPr>
          <a:xfrm>
            <a:off x="804672" y="6236208"/>
            <a:ext cx="5124797" cy="320040"/>
          </a:xfrm>
        </p:spPr>
        <p:txBody>
          <a:bodyPr/>
          <a:lstStyle>
            <a:lvl1pPr>
              <a:defRPr>
                <a:solidFill>
                  <a:srgbClr val="FFFFFF">
                    <a:alpha val="70000"/>
                  </a:srgbClr>
                </a:solidFill>
              </a:defRPr>
            </a:lvl1pPr>
          </a:lstStyle>
          <a:p>
            <a:endParaRPr lang="en-US" dirty="0"/>
          </a:p>
        </p:txBody>
      </p:sp>
      <p:sp>
        <p:nvSpPr>
          <p:cNvPr id="10" name="Slide Number Placeholder 9"/>
          <p:cNvSpPr>
            <a:spLocks noGrp="1"/>
          </p:cNvSpPr>
          <p:nvPr>
            <p:ph type="sldNum" sz="quarter" idx="12"/>
          </p:nvPr>
        </p:nvSpPr>
        <p:spPr/>
        <p:txBody>
          <a:bodyPr/>
          <a:lstStyle/>
          <a:p>
            <a:fld id="{8A7A6979-0714-4377-B894-6BE4C2D6E202}"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bwMode="black">
          <a:xfrm>
            <a:off x="2231136" y="964692"/>
            <a:ext cx="7729728" cy="1188720"/>
          </a:xfrm>
          <a:prstGeom prst="rect">
            <a:avLst/>
          </a:prstGeom>
          <a:solidFill>
            <a:srgbClr val="FFFFFF"/>
          </a:solidFill>
          <a:ln w="31750" cap="sq">
            <a:solidFill>
              <a:srgbClr val="404040"/>
            </a:solidFill>
            <a:miter lim="800000"/>
          </a:ln>
        </p:spPr>
        <p:txBody>
          <a:bodyPr vert="horz" lIns="182880" tIns="182880" rIns="182880" bIns="18288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2231136" y="2638044"/>
            <a:ext cx="7729728" cy="310198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821429" y="6238816"/>
            <a:ext cx="2753746" cy="323968"/>
          </a:xfrm>
          <a:prstGeom prst="rect">
            <a:avLst/>
          </a:prstGeom>
        </p:spPr>
        <p:txBody>
          <a:bodyPr vert="horz" lIns="91440" tIns="45720" rIns="91440" bIns="45720" rtlCol="0" anchor="ctr"/>
          <a:lstStyle>
            <a:lvl1pPr algn="r">
              <a:defRPr sz="1050">
                <a:solidFill>
                  <a:schemeClr val="tx1">
                    <a:alpha val="70000"/>
                  </a:schemeClr>
                </a:solidFill>
              </a:defRPr>
            </a:lvl1pPr>
          </a:lstStyle>
          <a:p>
            <a:fld id="{1160EA64-D806-43AC-9DF2-F8C432F32B4C}" type="datetimeFigureOut">
              <a:rPr lang="en-US" dirty="0"/>
              <a:t>11/2/21</a:t>
            </a:fld>
            <a:endParaRPr lang="en-US" dirty="0"/>
          </a:p>
        </p:txBody>
      </p:sp>
      <p:sp>
        <p:nvSpPr>
          <p:cNvPr id="5" name="Footer Placeholder 4"/>
          <p:cNvSpPr>
            <a:spLocks noGrp="1"/>
          </p:cNvSpPr>
          <p:nvPr>
            <p:ph type="ftr" sz="quarter" idx="3"/>
          </p:nvPr>
        </p:nvSpPr>
        <p:spPr>
          <a:xfrm>
            <a:off x="1600200" y="6236208"/>
            <a:ext cx="5901189" cy="320040"/>
          </a:xfrm>
          <a:prstGeom prst="rect">
            <a:avLst/>
          </a:prstGeom>
        </p:spPr>
        <p:txBody>
          <a:bodyPr vert="horz" lIns="91440" tIns="45720" rIns="91440" bIns="45720" rtlCol="0" anchor="ctr"/>
          <a:lstStyle>
            <a:lvl1pPr algn="l">
              <a:defRPr sz="1050">
                <a:solidFill>
                  <a:schemeClr val="tx1">
                    <a:alpha val="70000"/>
                  </a:schemeClr>
                </a:solidFill>
              </a:defRPr>
            </a:lvl1pPr>
          </a:lstStyle>
          <a:p>
            <a:endParaRPr lang="en-US" dirty="0"/>
          </a:p>
        </p:txBody>
      </p:sp>
      <p:sp>
        <p:nvSpPr>
          <p:cNvPr id="6" name="Slide Number Placeholder 5"/>
          <p:cNvSpPr>
            <a:spLocks noGrp="1"/>
          </p:cNvSpPr>
          <p:nvPr>
            <p:ph type="sldNum" sz="quarter" idx="4"/>
          </p:nvPr>
        </p:nvSpPr>
        <p:spPr>
          <a:xfrm>
            <a:off x="10758922" y="6217920"/>
            <a:ext cx="365760" cy="365760"/>
          </a:xfrm>
          <a:prstGeom prst="ellipse">
            <a:avLst/>
          </a:prstGeom>
          <a:solidFill>
            <a:srgbClr val="1D1D1D">
              <a:alpha val="70000"/>
            </a:srgbClr>
          </a:solidFill>
        </p:spPr>
        <p:txBody>
          <a:bodyPr vert="horz" lIns="18288" tIns="45720" rIns="18288" bIns="45720" rtlCol="0" anchor="ctr">
            <a:noAutofit/>
          </a:bodyPr>
          <a:lstStyle>
            <a:lvl1pPr algn="ctr">
              <a:defRPr sz="1100" spc="0" baseline="0">
                <a:solidFill>
                  <a:srgbClr val="FFFFFF"/>
                </a:solidFill>
              </a:defRPr>
            </a:lvl1pPr>
          </a:lstStyle>
          <a:p>
            <a:fld id="{8A7A6979-0714-4377-B894-6BE4C2D6E202}"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hf sldNum="0" hdr="0" ftr="0" dt="0"/>
  <p:txStyles>
    <p:titleStyle>
      <a:lvl1pPr algn="ctr" defTabSz="914400" rtl="0" eaLnBrk="1" latinLnBrk="0" hangingPunct="1">
        <a:lnSpc>
          <a:spcPct val="90000"/>
        </a:lnSpc>
        <a:spcBef>
          <a:spcPct val="0"/>
        </a:spcBef>
        <a:buNone/>
        <a:defRPr sz="2800" kern="1200" cap="all" spc="200" baseline="0">
          <a:solidFill>
            <a:srgbClr val="262626"/>
          </a:solidFill>
          <a:latin typeface="+mj-lt"/>
          <a:ea typeface="+mj-ea"/>
          <a:cs typeface="+mj-cs"/>
        </a:defRPr>
      </a:lvl1pPr>
    </p:titleStyle>
    <p:bodyStyle>
      <a:lvl1pPr marL="228600" indent="-228600" algn="l" defTabSz="914400" rtl="0" eaLnBrk="1" latinLnBrk="0" hangingPunct="1">
        <a:lnSpc>
          <a:spcPct val="100000"/>
        </a:lnSpc>
        <a:spcBef>
          <a:spcPts val="1000"/>
        </a:spcBef>
        <a:buClr>
          <a:schemeClr val="accent2"/>
        </a:buClr>
        <a:buFont typeface="Arial" panose="020B0604020202020204" pitchFamily="34" charset="0"/>
        <a:buChar char="•"/>
        <a:defRPr sz="1800" kern="1200">
          <a:solidFill>
            <a:schemeClr val="tx1">
              <a:lumMod val="85000"/>
              <a:lumOff val="15000"/>
            </a:schemeClr>
          </a:solidFill>
          <a:latin typeface="+mn-lt"/>
          <a:ea typeface="+mn-ea"/>
          <a:cs typeface="+mn-cs"/>
        </a:defRPr>
      </a:lvl1pPr>
      <a:lvl2pPr marL="4572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2pPr>
      <a:lvl3pPr marL="6858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3pPr>
      <a:lvl4pPr marL="9144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4pPr>
      <a:lvl5pPr marL="11430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5pPr>
      <a:lvl6pPr marL="131286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6pPr>
      <a:lvl7pPr marL="148431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7pPr>
      <a:lvl8pPr marL="165735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8pPr>
      <a:lvl9pPr marL="1882775"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Graphical user interface, text&#10;&#10;Description automatically generated with medium confidence">
            <a:extLst>
              <a:ext uri="{FF2B5EF4-FFF2-40B4-BE49-F238E27FC236}">
                <a16:creationId xmlns:a16="http://schemas.microsoft.com/office/drawing/2014/main" id="{4329627D-1530-8E48-9AD6-6796A9006DFD}"/>
              </a:ext>
            </a:extLst>
          </p:cNvPr>
          <p:cNvPicPr>
            <a:picLocks noChangeAspect="1"/>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240148543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hape&#10;&#10;Description automatically generated">
            <a:extLst>
              <a:ext uri="{FF2B5EF4-FFF2-40B4-BE49-F238E27FC236}">
                <a16:creationId xmlns:a16="http://schemas.microsoft.com/office/drawing/2014/main" id="{C3AE72B0-8E7E-AA43-8995-B2B0FFD47320}"/>
              </a:ext>
            </a:extLst>
          </p:cNvPr>
          <p:cNvPicPr>
            <a:picLocks noChangeAspect="1"/>
          </p:cNvPicPr>
          <p:nvPr/>
        </p:nvPicPr>
        <p:blipFill>
          <a:blip r:embed="rId2"/>
          <a:stretch>
            <a:fillRect/>
          </a:stretch>
        </p:blipFill>
        <p:spPr>
          <a:xfrm>
            <a:off x="0" y="0"/>
            <a:ext cx="12192000" cy="6858000"/>
          </a:xfrm>
          <a:prstGeom prst="rect">
            <a:avLst/>
          </a:prstGeom>
        </p:spPr>
      </p:pic>
      <p:sp>
        <p:nvSpPr>
          <p:cNvPr id="4" name="TextBox 3">
            <a:extLst>
              <a:ext uri="{FF2B5EF4-FFF2-40B4-BE49-F238E27FC236}">
                <a16:creationId xmlns:a16="http://schemas.microsoft.com/office/drawing/2014/main" id="{797E52C6-31CB-074E-B2A2-B9A9F9419D1E}"/>
              </a:ext>
            </a:extLst>
          </p:cNvPr>
          <p:cNvSpPr txBox="1"/>
          <p:nvPr/>
        </p:nvSpPr>
        <p:spPr>
          <a:xfrm>
            <a:off x="881605" y="859065"/>
            <a:ext cx="10428790" cy="5139869"/>
          </a:xfrm>
          <a:prstGeom prst="rect">
            <a:avLst/>
          </a:prstGeom>
          <a:solidFill>
            <a:schemeClr val="bg1">
              <a:lumMod val="95000"/>
            </a:schemeClr>
          </a:solidFill>
        </p:spPr>
        <p:txBody>
          <a:bodyPr wrap="square" rtlCol="0">
            <a:spAutoFit/>
          </a:bodyPr>
          <a:lstStyle/>
          <a:p>
            <a:r>
              <a:rPr lang="en-US" sz="4800" dirty="0">
                <a:latin typeface="Beloved Sans" panose="02000505000000020004" pitchFamily="2" charset="77"/>
              </a:rPr>
              <a:t>Looking ahead to next week</a:t>
            </a:r>
            <a:endParaRPr lang="en-US" sz="4800" dirty="0">
              <a:latin typeface="Baskerville" panose="02020502070401020303" pitchFamily="18" charset="0"/>
              <a:ea typeface="Baskerville" panose="02020502070401020303" pitchFamily="18" charset="0"/>
            </a:endParaRPr>
          </a:p>
          <a:p>
            <a:pPr marL="285750" indent="-28575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Teaching I (Mark)</a:t>
            </a:r>
          </a:p>
          <a:p>
            <a:pPr marL="742950" lvl="1" indent="-28575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What does Jesus teach about?</a:t>
            </a:r>
          </a:p>
          <a:p>
            <a:pPr marL="742950" lvl="1" indent="-28575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How does Jesus teach?</a:t>
            </a:r>
          </a:p>
          <a:p>
            <a:pPr marL="742950" lvl="1" indent="-28575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Whom does Jesus teach?</a:t>
            </a:r>
          </a:p>
          <a:p>
            <a:pPr marL="742950" lvl="1" indent="-285750">
              <a:buFont typeface="Arial" panose="020B0604020202020204" pitchFamily="34" charset="0"/>
              <a:buChar char="•"/>
            </a:pPr>
            <a:endParaRPr lang="en-US" sz="4000" dirty="0">
              <a:latin typeface="Baskerville" panose="02020502070401020303" pitchFamily="18" charset="0"/>
              <a:ea typeface="Baskerville" panose="02020502070401020303" pitchFamily="18" charset="0"/>
            </a:endParaRPr>
          </a:p>
          <a:p>
            <a:pPr lvl="1"/>
            <a:endParaRPr lang="en-US" sz="4000" dirty="0">
              <a:latin typeface="Baskerville" panose="02020502070401020303" pitchFamily="18" charset="0"/>
              <a:ea typeface="Baskerville" panose="02020502070401020303" pitchFamily="18" charset="0"/>
            </a:endParaRPr>
          </a:p>
          <a:p>
            <a:pPr lvl="1"/>
            <a:endParaRPr lang="en-US" sz="4000" dirty="0">
              <a:latin typeface="Baskerville" panose="02020502070401020303" pitchFamily="18" charset="0"/>
              <a:ea typeface="Baskerville" panose="02020502070401020303" pitchFamily="18" charset="0"/>
            </a:endParaRPr>
          </a:p>
        </p:txBody>
      </p:sp>
    </p:spTree>
    <p:extLst>
      <p:ext uri="{BB962C8B-B14F-4D97-AF65-F5344CB8AC3E}">
        <p14:creationId xmlns:p14="http://schemas.microsoft.com/office/powerpoint/2010/main" val="194769047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hape&#10;&#10;Description automatically generated">
            <a:extLst>
              <a:ext uri="{FF2B5EF4-FFF2-40B4-BE49-F238E27FC236}">
                <a16:creationId xmlns:a16="http://schemas.microsoft.com/office/drawing/2014/main" id="{C3AE72B0-8E7E-AA43-8995-B2B0FFD47320}"/>
              </a:ext>
            </a:extLst>
          </p:cNvPr>
          <p:cNvPicPr>
            <a:picLocks noChangeAspect="1"/>
          </p:cNvPicPr>
          <p:nvPr/>
        </p:nvPicPr>
        <p:blipFill>
          <a:blip r:embed="rId2"/>
          <a:stretch>
            <a:fillRect/>
          </a:stretch>
        </p:blipFill>
        <p:spPr>
          <a:xfrm>
            <a:off x="0" y="0"/>
            <a:ext cx="12192000" cy="6858000"/>
          </a:xfrm>
          <a:prstGeom prst="rect">
            <a:avLst/>
          </a:prstGeom>
        </p:spPr>
      </p:pic>
      <p:sp>
        <p:nvSpPr>
          <p:cNvPr id="4" name="TextBox 3">
            <a:extLst>
              <a:ext uri="{FF2B5EF4-FFF2-40B4-BE49-F238E27FC236}">
                <a16:creationId xmlns:a16="http://schemas.microsoft.com/office/drawing/2014/main" id="{797E52C6-31CB-074E-B2A2-B9A9F9419D1E}"/>
              </a:ext>
            </a:extLst>
          </p:cNvPr>
          <p:cNvSpPr txBox="1"/>
          <p:nvPr/>
        </p:nvSpPr>
        <p:spPr>
          <a:xfrm>
            <a:off x="881605" y="859065"/>
            <a:ext cx="10428790" cy="5139869"/>
          </a:xfrm>
          <a:prstGeom prst="rect">
            <a:avLst/>
          </a:prstGeom>
          <a:solidFill>
            <a:schemeClr val="bg1">
              <a:lumMod val="95000"/>
            </a:schemeClr>
          </a:solidFill>
        </p:spPr>
        <p:txBody>
          <a:bodyPr wrap="square" rtlCol="0">
            <a:spAutoFit/>
          </a:bodyPr>
          <a:lstStyle/>
          <a:p>
            <a:r>
              <a:rPr lang="en-US" sz="4800" dirty="0">
                <a:latin typeface="Beloved Sans" panose="02000505000000020004" pitchFamily="2" charset="77"/>
              </a:rPr>
              <a:t>Looking ahead to next week</a:t>
            </a:r>
            <a:endParaRPr lang="en-US" sz="4800" dirty="0">
              <a:latin typeface="Baskerville" panose="02020502070401020303" pitchFamily="18" charset="0"/>
              <a:ea typeface="Baskerville" panose="02020502070401020303" pitchFamily="18" charset="0"/>
            </a:endParaRPr>
          </a:p>
          <a:p>
            <a:pPr marL="285750" indent="-28575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Teaching I (Mark)</a:t>
            </a:r>
          </a:p>
          <a:p>
            <a:pPr marL="742950" lvl="1" indent="-28575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Mark 4:1-34</a:t>
            </a:r>
          </a:p>
          <a:p>
            <a:pPr marL="742950" lvl="1" indent="-28575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Mark 9:30-50</a:t>
            </a:r>
          </a:p>
          <a:p>
            <a:pPr marL="742950" lvl="1" indent="-28575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Mark 10:13-45</a:t>
            </a:r>
          </a:p>
          <a:p>
            <a:pPr marL="742950" lvl="1" indent="-285750">
              <a:buFont typeface="Arial" panose="020B0604020202020204" pitchFamily="34" charset="0"/>
              <a:buChar char="•"/>
            </a:pPr>
            <a:endParaRPr lang="en-US" sz="4000" dirty="0">
              <a:latin typeface="Baskerville" panose="02020502070401020303" pitchFamily="18" charset="0"/>
              <a:ea typeface="Baskerville" panose="02020502070401020303" pitchFamily="18" charset="0"/>
            </a:endParaRPr>
          </a:p>
          <a:p>
            <a:pPr lvl="1"/>
            <a:endParaRPr lang="en-US" sz="4000" dirty="0">
              <a:latin typeface="Baskerville" panose="02020502070401020303" pitchFamily="18" charset="0"/>
              <a:ea typeface="Baskerville" panose="02020502070401020303" pitchFamily="18" charset="0"/>
            </a:endParaRPr>
          </a:p>
          <a:p>
            <a:pPr lvl="1"/>
            <a:endParaRPr lang="en-US" sz="4000" dirty="0">
              <a:latin typeface="Baskerville" panose="02020502070401020303" pitchFamily="18" charset="0"/>
              <a:ea typeface="Baskerville" panose="02020502070401020303" pitchFamily="18" charset="0"/>
            </a:endParaRPr>
          </a:p>
        </p:txBody>
      </p:sp>
    </p:spTree>
    <p:extLst>
      <p:ext uri="{BB962C8B-B14F-4D97-AF65-F5344CB8AC3E}">
        <p14:creationId xmlns:p14="http://schemas.microsoft.com/office/powerpoint/2010/main" val="22462498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Background pattern&#10;&#10;Description automatically generated">
            <a:extLst>
              <a:ext uri="{FF2B5EF4-FFF2-40B4-BE49-F238E27FC236}">
                <a16:creationId xmlns:a16="http://schemas.microsoft.com/office/drawing/2014/main" id="{C18FB324-E3C0-4140-BD5E-444AADE070D6}"/>
              </a:ext>
            </a:extLst>
          </p:cNvPr>
          <p:cNvPicPr>
            <a:picLocks noChangeAspect="1"/>
          </p:cNvPicPr>
          <p:nvPr/>
        </p:nvPicPr>
        <p:blipFill>
          <a:blip r:embed="rId2"/>
          <a:stretch>
            <a:fillRect/>
          </a:stretch>
        </p:blipFill>
        <p:spPr>
          <a:xfrm>
            <a:off x="0" y="0"/>
            <a:ext cx="12192000" cy="6858000"/>
          </a:xfrm>
          <a:prstGeom prst="rect">
            <a:avLst/>
          </a:prstGeom>
        </p:spPr>
      </p:pic>
      <p:sp>
        <p:nvSpPr>
          <p:cNvPr id="4" name="TextBox 3">
            <a:extLst>
              <a:ext uri="{FF2B5EF4-FFF2-40B4-BE49-F238E27FC236}">
                <a16:creationId xmlns:a16="http://schemas.microsoft.com/office/drawing/2014/main" id="{E16D6141-C82C-EF43-ADB9-A29CDF01A5BA}"/>
              </a:ext>
            </a:extLst>
          </p:cNvPr>
          <p:cNvSpPr txBox="1"/>
          <p:nvPr/>
        </p:nvSpPr>
        <p:spPr>
          <a:xfrm>
            <a:off x="1281112" y="1289953"/>
            <a:ext cx="9629775" cy="3539430"/>
          </a:xfrm>
          <a:prstGeom prst="rect">
            <a:avLst/>
          </a:prstGeom>
          <a:solidFill>
            <a:schemeClr val="bg1">
              <a:lumMod val="95000"/>
            </a:schemeClr>
          </a:solidFill>
        </p:spPr>
        <p:txBody>
          <a:bodyPr wrap="square" rtlCol="0">
            <a:spAutoFit/>
          </a:bodyPr>
          <a:lstStyle/>
          <a:p>
            <a:pPr algn="ctr"/>
            <a:endParaRPr lang="en-US" sz="2400" dirty="0">
              <a:latin typeface="Beloved Sans" panose="02000505000000020004" pitchFamily="2" charset="77"/>
            </a:endParaRPr>
          </a:p>
          <a:p>
            <a:pPr algn="ctr"/>
            <a:endParaRPr lang="en-US" sz="2400" dirty="0">
              <a:latin typeface="Beloved Sans" panose="02000505000000020004" pitchFamily="2" charset="77"/>
            </a:endParaRPr>
          </a:p>
          <a:p>
            <a:pPr algn="ctr"/>
            <a:endParaRPr lang="en-US" sz="2400" dirty="0">
              <a:latin typeface="Beloved Sans" panose="02000505000000020004" pitchFamily="2" charset="77"/>
            </a:endParaRPr>
          </a:p>
          <a:p>
            <a:pPr algn="ctr"/>
            <a:endParaRPr lang="en-US" sz="3200" dirty="0">
              <a:latin typeface="Beloved Sans" panose="02000505000000020004" pitchFamily="2" charset="77"/>
            </a:endParaRPr>
          </a:p>
          <a:p>
            <a:pPr algn="ctr"/>
            <a:r>
              <a:rPr lang="en-US" sz="4800" dirty="0">
                <a:latin typeface="Beloved Sans" panose="02000505000000020004" pitchFamily="2" charset="77"/>
              </a:rPr>
              <a:t>Prayer </a:t>
            </a:r>
          </a:p>
          <a:p>
            <a:endParaRPr lang="en-US" sz="3600" dirty="0">
              <a:latin typeface="Baskerville" panose="02020502070401020303" pitchFamily="18" charset="0"/>
              <a:ea typeface="Baskerville" panose="02020502070401020303" pitchFamily="18" charset="0"/>
            </a:endParaRPr>
          </a:p>
          <a:p>
            <a:endParaRPr lang="en-US" dirty="0">
              <a:latin typeface="Baskerville" panose="02020502070401020303" pitchFamily="18" charset="0"/>
              <a:ea typeface="Baskerville" panose="02020502070401020303" pitchFamily="18" charset="0"/>
            </a:endParaRPr>
          </a:p>
          <a:p>
            <a:endParaRPr lang="en-US" dirty="0"/>
          </a:p>
        </p:txBody>
      </p:sp>
    </p:spTree>
    <p:extLst>
      <p:ext uri="{BB962C8B-B14F-4D97-AF65-F5344CB8AC3E}">
        <p14:creationId xmlns:p14="http://schemas.microsoft.com/office/powerpoint/2010/main" val="223819265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hape&#10;&#10;Description automatically generated">
            <a:extLst>
              <a:ext uri="{FF2B5EF4-FFF2-40B4-BE49-F238E27FC236}">
                <a16:creationId xmlns:a16="http://schemas.microsoft.com/office/drawing/2014/main" id="{C3AE72B0-8E7E-AA43-8995-B2B0FFD47320}"/>
              </a:ext>
            </a:extLst>
          </p:cNvPr>
          <p:cNvPicPr>
            <a:picLocks noChangeAspect="1"/>
          </p:cNvPicPr>
          <p:nvPr/>
        </p:nvPicPr>
        <p:blipFill>
          <a:blip r:embed="rId2"/>
          <a:stretch>
            <a:fillRect/>
          </a:stretch>
        </p:blipFill>
        <p:spPr>
          <a:xfrm>
            <a:off x="0" y="0"/>
            <a:ext cx="12192000" cy="6858000"/>
          </a:xfrm>
          <a:prstGeom prst="rect">
            <a:avLst/>
          </a:prstGeom>
        </p:spPr>
      </p:pic>
      <p:sp>
        <p:nvSpPr>
          <p:cNvPr id="4" name="TextBox 3">
            <a:extLst>
              <a:ext uri="{FF2B5EF4-FFF2-40B4-BE49-F238E27FC236}">
                <a16:creationId xmlns:a16="http://schemas.microsoft.com/office/drawing/2014/main" id="{797E52C6-31CB-074E-B2A2-B9A9F9419D1E}"/>
              </a:ext>
            </a:extLst>
          </p:cNvPr>
          <p:cNvSpPr txBox="1"/>
          <p:nvPr/>
        </p:nvSpPr>
        <p:spPr>
          <a:xfrm>
            <a:off x="881605" y="751344"/>
            <a:ext cx="10428790" cy="5355312"/>
          </a:xfrm>
          <a:prstGeom prst="rect">
            <a:avLst/>
          </a:prstGeom>
          <a:solidFill>
            <a:schemeClr val="bg1">
              <a:lumMod val="95000"/>
            </a:schemeClr>
          </a:solidFill>
        </p:spPr>
        <p:txBody>
          <a:bodyPr wrap="square" rtlCol="0">
            <a:spAutoFit/>
          </a:bodyPr>
          <a:lstStyle/>
          <a:p>
            <a:r>
              <a:rPr lang="en-US" sz="4800" dirty="0">
                <a:latin typeface="Beloved Sans" panose="02000505000000020004" pitchFamily="2" charset="77"/>
              </a:rPr>
              <a:t>Announcements &amp; Reminders</a:t>
            </a:r>
          </a:p>
          <a:p>
            <a:endParaRPr lang="en-US" sz="1400" dirty="0">
              <a:latin typeface="Beloved Sans" panose="02000505000000020004" pitchFamily="2" charset="77"/>
            </a:endParaRPr>
          </a:p>
          <a:p>
            <a:pPr marL="285750" indent="-28575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Food Bank:</a:t>
            </a:r>
          </a:p>
          <a:p>
            <a:pPr marL="742950" lvl="1" indent="-28575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2</a:t>
            </a:r>
            <a:r>
              <a:rPr lang="en-US" sz="4000" baseline="30000" dirty="0">
                <a:latin typeface="Baskerville" panose="02020502070401020303" pitchFamily="18" charset="0"/>
                <a:ea typeface="Baskerville" panose="02020502070401020303" pitchFamily="18" charset="0"/>
              </a:rPr>
              <a:t>nd</a:t>
            </a:r>
            <a:r>
              <a:rPr lang="en-US" sz="4000" dirty="0">
                <a:latin typeface="Baskerville" panose="02020502070401020303" pitchFamily="18" charset="0"/>
                <a:ea typeface="Baskerville" panose="02020502070401020303" pitchFamily="18" charset="0"/>
              </a:rPr>
              <a:t> Tuesday of the month: 11/9, 12/14, 1/ 11</a:t>
            </a:r>
          </a:p>
          <a:p>
            <a:pPr marL="742950" lvl="1" indent="-285750">
              <a:buFont typeface="Arial" panose="020B0604020202020204" pitchFamily="34" charset="0"/>
              <a:buChar char="•"/>
            </a:pPr>
            <a:r>
              <a:rPr lang="en-US" sz="4000" b="1" dirty="0">
                <a:latin typeface="Baskerville" panose="02020502070401020303" pitchFamily="18" charset="0"/>
                <a:ea typeface="Baskerville" panose="02020502070401020303" pitchFamily="18" charset="0"/>
              </a:rPr>
              <a:t>Only the specific items requested, unopened, expire </a:t>
            </a:r>
            <a:r>
              <a:rPr lang="en-US" sz="4000" b="1" u="sng" dirty="0">
                <a:latin typeface="Baskerville" panose="02020502070401020303" pitchFamily="18" charset="0"/>
                <a:ea typeface="Baskerville" panose="02020502070401020303" pitchFamily="18" charset="0"/>
              </a:rPr>
              <a:t>after</a:t>
            </a:r>
            <a:r>
              <a:rPr lang="en-US" sz="4000" b="1" dirty="0">
                <a:latin typeface="Baskerville" panose="02020502070401020303" pitchFamily="18" charset="0"/>
                <a:ea typeface="Baskerville" panose="02020502070401020303" pitchFamily="18" charset="0"/>
              </a:rPr>
              <a:t> 2022</a:t>
            </a:r>
            <a:endParaRPr lang="en-US" sz="4000" b="1" dirty="0">
              <a:solidFill>
                <a:srgbClr val="36B0A1"/>
              </a:solidFill>
              <a:latin typeface="Baskerville" panose="02020502070401020303" pitchFamily="18" charset="0"/>
              <a:ea typeface="Baskerville" panose="02020502070401020303" pitchFamily="18" charset="0"/>
            </a:endParaRPr>
          </a:p>
          <a:p>
            <a:pPr marL="285750" indent="-28575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Next week (11/9): Extended small-group time</a:t>
            </a:r>
            <a:r>
              <a:rPr lang="en-US" sz="3000" dirty="0">
                <a:latin typeface="Baskerville" panose="02020502070401020303" pitchFamily="18" charset="0"/>
                <a:ea typeface="Baskerville" panose="02020502070401020303" pitchFamily="18" charset="0"/>
              </a:rPr>
              <a:t> </a:t>
            </a:r>
          </a:p>
          <a:p>
            <a:pPr marL="285750" indent="-28575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Following week (11/16): Global Awareness Week</a:t>
            </a:r>
            <a:endParaRPr lang="en-US" sz="3000" dirty="0">
              <a:latin typeface="Baskerville" panose="02020502070401020303" pitchFamily="18" charset="0"/>
              <a:ea typeface="Baskerville" panose="02020502070401020303" pitchFamily="18" charset="0"/>
            </a:endParaRPr>
          </a:p>
          <a:p>
            <a:pPr marL="285750" indent="-28575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Following week (11/23): Thanksgiving Week</a:t>
            </a:r>
            <a:endParaRPr lang="en-US" sz="3000" dirty="0">
              <a:latin typeface="Baskerville" panose="02020502070401020303" pitchFamily="18" charset="0"/>
              <a:ea typeface="Baskerville" panose="02020502070401020303" pitchFamily="18" charset="0"/>
            </a:endParaRPr>
          </a:p>
        </p:txBody>
      </p:sp>
    </p:spTree>
    <p:extLst>
      <p:ext uri="{BB962C8B-B14F-4D97-AF65-F5344CB8AC3E}">
        <p14:creationId xmlns:p14="http://schemas.microsoft.com/office/powerpoint/2010/main" val="342507695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hape&#10;&#10;Description automatically generated">
            <a:extLst>
              <a:ext uri="{FF2B5EF4-FFF2-40B4-BE49-F238E27FC236}">
                <a16:creationId xmlns:a16="http://schemas.microsoft.com/office/drawing/2014/main" id="{C3AE72B0-8E7E-AA43-8995-B2B0FFD47320}"/>
              </a:ext>
            </a:extLst>
          </p:cNvPr>
          <p:cNvPicPr>
            <a:picLocks noChangeAspect="1"/>
          </p:cNvPicPr>
          <p:nvPr/>
        </p:nvPicPr>
        <p:blipFill>
          <a:blip r:embed="rId2"/>
          <a:stretch>
            <a:fillRect/>
          </a:stretch>
        </p:blipFill>
        <p:spPr>
          <a:xfrm>
            <a:off x="0" y="0"/>
            <a:ext cx="12192000" cy="6858000"/>
          </a:xfrm>
          <a:prstGeom prst="rect">
            <a:avLst/>
          </a:prstGeom>
        </p:spPr>
      </p:pic>
      <p:sp>
        <p:nvSpPr>
          <p:cNvPr id="4" name="TextBox 3">
            <a:extLst>
              <a:ext uri="{FF2B5EF4-FFF2-40B4-BE49-F238E27FC236}">
                <a16:creationId xmlns:a16="http://schemas.microsoft.com/office/drawing/2014/main" id="{797E52C6-31CB-074E-B2A2-B9A9F9419D1E}"/>
              </a:ext>
            </a:extLst>
          </p:cNvPr>
          <p:cNvSpPr txBox="1"/>
          <p:nvPr/>
        </p:nvSpPr>
        <p:spPr>
          <a:xfrm>
            <a:off x="881605" y="859065"/>
            <a:ext cx="10428790" cy="5139869"/>
          </a:xfrm>
          <a:prstGeom prst="rect">
            <a:avLst/>
          </a:prstGeom>
          <a:solidFill>
            <a:schemeClr val="bg1">
              <a:lumMod val="95000"/>
            </a:schemeClr>
          </a:solidFill>
        </p:spPr>
        <p:txBody>
          <a:bodyPr wrap="square" rtlCol="0">
            <a:spAutoFit/>
          </a:bodyPr>
          <a:lstStyle/>
          <a:p>
            <a:r>
              <a:rPr lang="en-US" sz="4800" dirty="0">
                <a:latin typeface="Beloved Sans" panose="02000505000000020004" pitchFamily="2" charset="77"/>
              </a:rPr>
              <a:t>The Call of the Disciples</a:t>
            </a:r>
            <a:endParaRPr lang="en-US" sz="4800" dirty="0">
              <a:latin typeface="Baskerville" panose="02020502070401020303" pitchFamily="18" charset="0"/>
              <a:ea typeface="Baskerville" panose="02020502070401020303" pitchFamily="18" charset="0"/>
            </a:endParaRPr>
          </a:p>
          <a:p>
            <a:pPr marL="285750" indent="-28575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Goal: To watch and listen as Jesus calls his disciples, in order to</a:t>
            </a:r>
          </a:p>
          <a:p>
            <a:pPr marL="742950" lvl="1" indent="-28575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grow in our understanding of how Jesus understood and lived out his mission</a:t>
            </a:r>
          </a:p>
          <a:p>
            <a:pPr marL="742950" lvl="1" indent="-28575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reflect on our own unique, individual call to follow him</a:t>
            </a:r>
          </a:p>
          <a:p>
            <a:pPr marL="742950" lvl="1" indent="-285750">
              <a:buFont typeface="Arial" panose="020B0604020202020204" pitchFamily="34" charset="0"/>
              <a:buChar char="•"/>
            </a:pPr>
            <a:endParaRPr lang="en-US" sz="4000" dirty="0">
              <a:latin typeface="Baskerville" panose="02020502070401020303" pitchFamily="18" charset="0"/>
              <a:ea typeface="Baskerville" panose="02020502070401020303" pitchFamily="18" charset="0"/>
            </a:endParaRPr>
          </a:p>
        </p:txBody>
      </p:sp>
    </p:spTree>
    <p:extLst>
      <p:ext uri="{BB962C8B-B14F-4D97-AF65-F5344CB8AC3E}">
        <p14:creationId xmlns:p14="http://schemas.microsoft.com/office/powerpoint/2010/main" val="121016105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hape&#10;&#10;Description automatically generated">
            <a:extLst>
              <a:ext uri="{FF2B5EF4-FFF2-40B4-BE49-F238E27FC236}">
                <a16:creationId xmlns:a16="http://schemas.microsoft.com/office/drawing/2014/main" id="{C3AE72B0-8E7E-AA43-8995-B2B0FFD47320}"/>
              </a:ext>
            </a:extLst>
          </p:cNvPr>
          <p:cNvPicPr>
            <a:picLocks noChangeAspect="1"/>
          </p:cNvPicPr>
          <p:nvPr/>
        </p:nvPicPr>
        <p:blipFill>
          <a:blip r:embed="rId2"/>
          <a:stretch>
            <a:fillRect/>
          </a:stretch>
        </p:blipFill>
        <p:spPr>
          <a:xfrm>
            <a:off x="0" y="0"/>
            <a:ext cx="12192000" cy="6858000"/>
          </a:xfrm>
          <a:prstGeom prst="rect">
            <a:avLst/>
          </a:prstGeom>
        </p:spPr>
      </p:pic>
      <p:sp>
        <p:nvSpPr>
          <p:cNvPr id="4" name="TextBox 3">
            <a:extLst>
              <a:ext uri="{FF2B5EF4-FFF2-40B4-BE49-F238E27FC236}">
                <a16:creationId xmlns:a16="http://schemas.microsoft.com/office/drawing/2014/main" id="{797E52C6-31CB-074E-B2A2-B9A9F9419D1E}"/>
              </a:ext>
            </a:extLst>
          </p:cNvPr>
          <p:cNvSpPr txBox="1"/>
          <p:nvPr/>
        </p:nvSpPr>
        <p:spPr>
          <a:xfrm>
            <a:off x="881605" y="859065"/>
            <a:ext cx="10428790" cy="4708981"/>
          </a:xfrm>
          <a:prstGeom prst="rect">
            <a:avLst/>
          </a:prstGeom>
          <a:solidFill>
            <a:schemeClr val="bg1">
              <a:lumMod val="95000"/>
            </a:schemeClr>
          </a:solidFill>
        </p:spPr>
        <p:txBody>
          <a:bodyPr wrap="square" rtlCol="0">
            <a:spAutoFit/>
          </a:bodyPr>
          <a:lstStyle/>
          <a:p>
            <a:r>
              <a:rPr lang="en-US" sz="4800" dirty="0">
                <a:latin typeface="Beloved Sans" panose="02000505000000020004" pitchFamily="2" charset="77"/>
              </a:rPr>
              <a:t>The Call of the Disciples, </a:t>
            </a:r>
            <a:r>
              <a:rPr lang="en-US" sz="3600" dirty="0">
                <a:latin typeface="Beloved Sans" panose="02000505000000020004" pitchFamily="2" charset="77"/>
              </a:rPr>
              <a:t>cont.</a:t>
            </a:r>
            <a:endParaRPr lang="en-US" sz="4800" dirty="0">
              <a:latin typeface="Baskerville" panose="02020502070401020303" pitchFamily="18" charset="0"/>
              <a:ea typeface="Baskerville" panose="02020502070401020303" pitchFamily="18" charset="0"/>
            </a:endParaRPr>
          </a:p>
          <a:p>
            <a:r>
              <a:rPr lang="en-US" sz="3600" dirty="0">
                <a:latin typeface="Baskerville" panose="02020502070401020303" pitchFamily="18" charset="0"/>
                <a:ea typeface="Baskerville" panose="02020502070401020303" pitchFamily="18" charset="0"/>
              </a:rPr>
              <a:t>Then Jesus came to them and said, “All authority in heaven and on earth has been given to me. Therefore </a:t>
            </a:r>
            <a:r>
              <a:rPr lang="en-US" sz="3600" b="1" dirty="0">
                <a:latin typeface="Baskerville" panose="02020502070401020303" pitchFamily="18" charset="0"/>
                <a:ea typeface="Baskerville" panose="02020502070401020303" pitchFamily="18" charset="0"/>
              </a:rPr>
              <a:t>go and make disciples of all nations</a:t>
            </a:r>
            <a:r>
              <a:rPr lang="en-US" sz="3600" dirty="0">
                <a:latin typeface="Baskerville" panose="02020502070401020303" pitchFamily="18" charset="0"/>
                <a:ea typeface="Baskerville" panose="02020502070401020303" pitchFamily="18" charset="0"/>
              </a:rPr>
              <a:t>, baptizing them in the name of the Father and of the Son and of the Holy Spirit, and teaching them to obey everything I have commanded you. And surely I am with you always, to the very end of the age.”—Mt. 28:18-20</a:t>
            </a:r>
          </a:p>
        </p:txBody>
      </p:sp>
    </p:spTree>
    <p:extLst>
      <p:ext uri="{BB962C8B-B14F-4D97-AF65-F5344CB8AC3E}">
        <p14:creationId xmlns:p14="http://schemas.microsoft.com/office/powerpoint/2010/main" val="12500541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hape&#10;&#10;Description automatically generated">
            <a:extLst>
              <a:ext uri="{FF2B5EF4-FFF2-40B4-BE49-F238E27FC236}">
                <a16:creationId xmlns:a16="http://schemas.microsoft.com/office/drawing/2014/main" id="{C3AE72B0-8E7E-AA43-8995-B2B0FFD47320}"/>
              </a:ext>
            </a:extLst>
          </p:cNvPr>
          <p:cNvPicPr>
            <a:picLocks noChangeAspect="1"/>
          </p:cNvPicPr>
          <p:nvPr/>
        </p:nvPicPr>
        <p:blipFill>
          <a:blip r:embed="rId2"/>
          <a:stretch>
            <a:fillRect/>
          </a:stretch>
        </p:blipFill>
        <p:spPr>
          <a:xfrm>
            <a:off x="0" y="0"/>
            <a:ext cx="12192000" cy="6858000"/>
          </a:xfrm>
          <a:prstGeom prst="rect">
            <a:avLst/>
          </a:prstGeom>
        </p:spPr>
      </p:pic>
      <p:sp>
        <p:nvSpPr>
          <p:cNvPr id="4" name="TextBox 3">
            <a:extLst>
              <a:ext uri="{FF2B5EF4-FFF2-40B4-BE49-F238E27FC236}">
                <a16:creationId xmlns:a16="http://schemas.microsoft.com/office/drawing/2014/main" id="{797E52C6-31CB-074E-B2A2-B9A9F9419D1E}"/>
              </a:ext>
            </a:extLst>
          </p:cNvPr>
          <p:cNvSpPr txBox="1"/>
          <p:nvPr/>
        </p:nvSpPr>
        <p:spPr>
          <a:xfrm>
            <a:off x="881605" y="859065"/>
            <a:ext cx="10428790" cy="5139869"/>
          </a:xfrm>
          <a:prstGeom prst="rect">
            <a:avLst/>
          </a:prstGeom>
          <a:solidFill>
            <a:schemeClr val="bg1">
              <a:lumMod val="95000"/>
            </a:schemeClr>
          </a:solidFill>
        </p:spPr>
        <p:txBody>
          <a:bodyPr wrap="square" rtlCol="0">
            <a:spAutoFit/>
          </a:bodyPr>
          <a:lstStyle/>
          <a:p>
            <a:r>
              <a:rPr lang="en-US" sz="4800" dirty="0">
                <a:latin typeface="Beloved Sans" panose="02000505000000020004" pitchFamily="2" charset="77"/>
              </a:rPr>
              <a:t>Matthew 9:9-13</a:t>
            </a:r>
          </a:p>
          <a:p>
            <a:r>
              <a:rPr lang="en-US" sz="4000" dirty="0">
                <a:latin typeface="Baskerville" panose="02020502070401020303" pitchFamily="18" charset="0"/>
                <a:ea typeface="Baskerville" panose="02020502070401020303" pitchFamily="18" charset="0"/>
              </a:rPr>
              <a:t>As Jesus went on from there, he saw a man named Matthew sitting at the tax collector’s booth. “Follow me,” he told him, and Matthew got up and followed him.</a:t>
            </a:r>
          </a:p>
          <a:p>
            <a:pPr lvl="2" algn="r"/>
            <a:r>
              <a:rPr lang="en-US" sz="4000" dirty="0">
                <a:latin typeface="Baskerville" panose="02020502070401020303" pitchFamily="18" charset="0"/>
                <a:ea typeface="Baskerville" panose="02020502070401020303" pitchFamily="18" charset="0"/>
              </a:rPr>
              <a:t>Matthew 9:9</a:t>
            </a:r>
          </a:p>
          <a:p>
            <a:pPr lvl="2" algn="r"/>
            <a:endParaRPr lang="en-US" sz="4000" dirty="0">
              <a:latin typeface="Baskerville" panose="02020502070401020303" pitchFamily="18" charset="0"/>
              <a:ea typeface="Baskerville" panose="02020502070401020303" pitchFamily="18" charset="0"/>
            </a:endParaRPr>
          </a:p>
          <a:p>
            <a:pPr lvl="2" algn="r"/>
            <a:endParaRPr lang="en-US" sz="4000" dirty="0">
              <a:latin typeface="Baskerville" panose="02020502070401020303" pitchFamily="18" charset="0"/>
              <a:ea typeface="Baskerville" panose="02020502070401020303" pitchFamily="18" charset="0"/>
            </a:endParaRPr>
          </a:p>
        </p:txBody>
      </p:sp>
    </p:spTree>
    <p:extLst>
      <p:ext uri="{BB962C8B-B14F-4D97-AF65-F5344CB8AC3E}">
        <p14:creationId xmlns:p14="http://schemas.microsoft.com/office/powerpoint/2010/main" val="426470450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hape&#10;&#10;Description automatically generated">
            <a:extLst>
              <a:ext uri="{FF2B5EF4-FFF2-40B4-BE49-F238E27FC236}">
                <a16:creationId xmlns:a16="http://schemas.microsoft.com/office/drawing/2014/main" id="{C3AE72B0-8E7E-AA43-8995-B2B0FFD47320}"/>
              </a:ext>
            </a:extLst>
          </p:cNvPr>
          <p:cNvPicPr>
            <a:picLocks noChangeAspect="1"/>
          </p:cNvPicPr>
          <p:nvPr/>
        </p:nvPicPr>
        <p:blipFill>
          <a:blip r:embed="rId2"/>
          <a:stretch>
            <a:fillRect/>
          </a:stretch>
        </p:blipFill>
        <p:spPr>
          <a:xfrm>
            <a:off x="0" y="0"/>
            <a:ext cx="12192000" cy="6858000"/>
          </a:xfrm>
          <a:prstGeom prst="rect">
            <a:avLst/>
          </a:prstGeom>
        </p:spPr>
      </p:pic>
      <p:sp>
        <p:nvSpPr>
          <p:cNvPr id="4" name="TextBox 3">
            <a:extLst>
              <a:ext uri="{FF2B5EF4-FFF2-40B4-BE49-F238E27FC236}">
                <a16:creationId xmlns:a16="http://schemas.microsoft.com/office/drawing/2014/main" id="{797E52C6-31CB-074E-B2A2-B9A9F9419D1E}"/>
              </a:ext>
            </a:extLst>
          </p:cNvPr>
          <p:cNvSpPr txBox="1"/>
          <p:nvPr/>
        </p:nvSpPr>
        <p:spPr>
          <a:xfrm>
            <a:off x="881605" y="859065"/>
            <a:ext cx="10428790" cy="5139869"/>
          </a:xfrm>
          <a:prstGeom prst="rect">
            <a:avLst/>
          </a:prstGeom>
          <a:solidFill>
            <a:schemeClr val="bg1">
              <a:lumMod val="95000"/>
            </a:schemeClr>
          </a:solidFill>
        </p:spPr>
        <p:txBody>
          <a:bodyPr wrap="square" rtlCol="0">
            <a:spAutoFit/>
          </a:bodyPr>
          <a:lstStyle/>
          <a:p>
            <a:r>
              <a:rPr lang="en-US" sz="4800" dirty="0">
                <a:latin typeface="Beloved Sans" panose="02000505000000020004" pitchFamily="2" charset="77"/>
              </a:rPr>
              <a:t>Matthew 9:9-13</a:t>
            </a:r>
          </a:p>
          <a:p>
            <a:r>
              <a:rPr lang="en-US" sz="4000" dirty="0">
                <a:latin typeface="Baskerville" panose="02020502070401020303" pitchFamily="18" charset="0"/>
                <a:ea typeface="Baskerville" panose="02020502070401020303" pitchFamily="18" charset="0"/>
              </a:rPr>
              <a:t>While Jesus was having dinner at Matthew’s house, many tax collectors and sinners came and ate with him and his disciples. When the Pharisees saw this, they asked his disciples, “Why does your teacher eat with tax collectors and sinners?”</a:t>
            </a:r>
          </a:p>
          <a:p>
            <a:pPr algn="r"/>
            <a:r>
              <a:rPr lang="en-US" sz="4000" dirty="0">
                <a:latin typeface="Baskerville" panose="02020502070401020303" pitchFamily="18" charset="0"/>
                <a:ea typeface="Baskerville" panose="02020502070401020303" pitchFamily="18" charset="0"/>
              </a:rPr>
              <a:t>Matthew 9:10-11</a:t>
            </a:r>
          </a:p>
          <a:p>
            <a:pPr algn="r"/>
            <a:endParaRPr lang="en-US" sz="4000" dirty="0">
              <a:latin typeface="Baskerville" panose="02020502070401020303" pitchFamily="18" charset="0"/>
              <a:ea typeface="Baskerville" panose="02020502070401020303" pitchFamily="18" charset="0"/>
            </a:endParaRPr>
          </a:p>
        </p:txBody>
      </p:sp>
    </p:spTree>
    <p:extLst>
      <p:ext uri="{BB962C8B-B14F-4D97-AF65-F5344CB8AC3E}">
        <p14:creationId xmlns:p14="http://schemas.microsoft.com/office/powerpoint/2010/main" val="181494686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hape&#10;&#10;Description automatically generated">
            <a:extLst>
              <a:ext uri="{FF2B5EF4-FFF2-40B4-BE49-F238E27FC236}">
                <a16:creationId xmlns:a16="http://schemas.microsoft.com/office/drawing/2014/main" id="{C3AE72B0-8E7E-AA43-8995-B2B0FFD47320}"/>
              </a:ext>
            </a:extLst>
          </p:cNvPr>
          <p:cNvPicPr>
            <a:picLocks noChangeAspect="1"/>
          </p:cNvPicPr>
          <p:nvPr/>
        </p:nvPicPr>
        <p:blipFill>
          <a:blip r:embed="rId2"/>
          <a:stretch>
            <a:fillRect/>
          </a:stretch>
        </p:blipFill>
        <p:spPr>
          <a:xfrm>
            <a:off x="0" y="0"/>
            <a:ext cx="12192000" cy="6858000"/>
          </a:xfrm>
          <a:prstGeom prst="rect">
            <a:avLst/>
          </a:prstGeom>
        </p:spPr>
      </p:pic>
      <p:sp>
        <p:nvSpPr>
          <p:cNvPr id="4" name="TextBox 3">
            <a:extLst>
              <a:ext uri="{FF2B5EF4-FFF2-40B4-BE49-F238E27FC236}">
                <a16:creationId xmlns:a16="http://schemas.microsoft.com/office/drawing/2014/main" id="{797E52C6-31CB-074E-B2A2-B9A9F9419D1E}"/>
              </a:ext>
            </a:extLst>
          </p:cNvPr>
          <p:cNvSpPr txBox="1"/>
          <p:nvPr/>
        </p:nvSpPr>
        <p:spPr>
          <a:xfrm>
            <a:off x="881605" y="859065"/>
            <a:ext cx="10428790" cy="5139869"/>
          </a:xfrm>
          <a:prstGeom prst="rect">
            <a:avLst/>
          </a:prstGeom>
          <a:solidFill>
            <a:schemeClr val="bg1">
              <a:lumMod val="95000"/>
            </a:schemeClr>
          </a:solidFill>
        </p:spPr>
        <p:txBody>
          <a:bodyPr wrap="square" rtlCol="0">
            <a:spAutoFit/>
          </a:bodyPr>
          <a:lstStyle/>
          <a:p>
            <a:r>
              <a:rPr lang="en-US" sz="4800" dirty="0">
                <a:latin typeface="Beloved Sans" panose="02000505000000020004" pitchFamily="2" charset="77"/>
              </a:rPr>
              <a:t>Matthew 9:9-13</a:t>
            </a:r>
          </a:p>
          <a:p>
            <a:r>
              <a:rPr lang="en-US" sz="4000" dirty="0">
                <a:latin typeface="Baskerville" panose="02020502070401020303" pitchFamily="18" charset="0"/>
                <a:ea typeface="Baskerville" panose="02020502070401020303" pitchFamily="18" charset="0"/>
              </a:rPr>
              <a:t>On hearing this, Jesus said, “It is not the healthy who need a doctor, but the sick. But go and learn what this means: ‘I desire mercy, not sacrifice.’ For I have not come to call the righteous, but sinners.”</a:t>
            </a:r>
          </a:p>
          <a:p>
            <a:pPr algn="r"/>
            <a:r>
              <a:rPr lang="en-US" sz="4000" dirty="0">
                <a:latin typeface="Baskerville" panose="02020502070401020303" pitchFamily="18" charset="0"/>
                <a:ea typeface="Baskerville" panose="02020502070401020303" pitchFamily="18" charset="0"/>
              </a:rPr>
              <a:t>Matthew 9:12-13</a:t>
            </a:r>
          </a:p>
          <a:p>
            <a:pPr algn="r"/>
            <a:endParaRPr lang="en-US" sz="4000" dirty="0">
              <a:latin typeface="Baskerville" panose="02020502070401020303" pitchFamily="18" charset="0"/>
              <a:ea typeface="Baskerville" panose="02020502070401020303" pitchFamily="18" charset="0"/>
            </a:endParaRPr>
          </a:p>
          <a:p>
            <a:pPr algn="r"/>
            <a:endParaRPr lang="en-US" sz="4000" dirty="0">
              <a:latin typeface="Baskerville" panose="02020502070401020303" pitchFamily="18" charset="0"/>
              <a:ea typeface="Baskerville" panose="02020502070401020303" pitchFamily="18" charset="0"/>
            </a:endParaRPr>
          </a:p>
        </p:txBody>
      </p:sp>
    </p:spTree>
    <p:extLst>
      <p:ext uri="{BB962C8B-B14F-4D97-AF65-F5344CB8AC3E}">
        <p14:creationId xmlns:p14="http://schemas.microsoft.com/office/powerpoint/2010/main" val="3689100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hape&#10;&#10;Description automatically generated">
            <a:extLst>
              <a:ext uri="{FF2B5EF4-FFF2-40B4-BE49-F238E27FC236}">
                <a16:creationId xmlns:a16="http://schemas.microsoft.com/office/drawing/2014/main" id="{C3AE72B0-8E7E-AA43-8995-B2B0FFD47320}"/>
              </a:ext>
            </a:extLst>
          </p:cNvPr>
          <p:cNvPicPr>
            <a:picLocks noChangeAspect="1"/>
          </p:cNvPicPr>
          <p:nvPr/>
        </p:nvPicPr>
        <p:blipFill>
          <a:blip r:embed="rId2"/>
          <a:stretch>
            <a:fillRect/>
          </a:stretch>
        </p:blipFill>
        <p:spPr>
          <a:xfrm>
            <a:off x="0" y="0"/>
            <a:ext cx="12192000" cy="6858000"/>
          </a:xfrm>
          <a:prstGeom prst="rect">
            <a:avLst/>
          </a:prstGeom>
        </p:spPr>
      </p:pic>
      <p:sp>
        <p:nvSpPr>
          <p:cNvPr id="4" name="TextBox 3">
            <a:extLst>
              <a:ext uri="{FF2B5EF4-FFF2-40B4-BE49-F238E27FC236}">
                <a16:creationId xmlns:a16="http://schemas.microsoft.com/office/drawing/2014/main" id="{797E52C6-31CB-074E-B2A2-B9A9F9419D1E}"/>
              </a:ext>
            </a:extLst>
          </p:cNvPr>
          <p:cNvSpPr txBox="1"/>
          <p:nvPr/>
        </p:nvSpPr>
        <p:spPr>
          <a:xfrm>
            <a:off x="881605" y="859065"/>
            <a:ext cx="10428790" cy="5139869"/>
          </a:xfrm>
          <a:prstGeom prst="rect">
            <a:avLst/>
          </a:prstGeom>
          <a:solidFill>
            <a:schemeClr val="bg1">
              <a:lumMod val="95000"/>
            </a:schemeClr>
          </a:solidFill>
        </p:spPr>
        <p:txBody>
          <a:bodyPr wrap="square" rtlCol="0">
            <a:spAutoFit/>
          </a:bodyPr>
          <a:lstStyle/>
          <a:p>
            <a:r>
              <a:rPr lang="en-US" sz="4800" dirty="0">
                <a:latin typeface="Beloved Sans" panose="02000505000000020004" pitchFamily="2" charset="77"/>
              </a:rPr>
              <a:t>Looking ahead to next week</a:t>
            </a:r>
            <a:endParaRPr lang="en-US" sz="4800" dirty="0">
              <a:latin typeface="Baskerville" panose="02020502070401020303" pitchFamily="18" charset="0"/>
              <a:ea typeface="Baskerville" panose="02020502070401020303" pitchFamily="18" charset="0"/>
            </a:endParaRPr>
          </a:p>
          <a:p>
            <a:pPr marL="285750" indent="-28575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Jesus’s public ministry: teaching and miracles, friends and followers, conflicts and controversies</a:t>
            </a:r>
          </a:p>
          <a:p>
            <a:pPr marL="742950" lvl="1" indent="-285750">
              <a:buFont typeface="Arial" panose="020B0604020202020204" pitchFamily="34" charset="0"/>
              <a:buChar char="•"/>
            </a:pPr>
            <a:endParaRPr lang="en-US" sz="4000" dirty="0">
              <a:latin typeface="Baskerville" panose="02020502070401020303" pitchFamily="18" charset="0"/>
              <a:ea typeface="Baskerville" panose="02020502070401020303" pitchFamily="18" charset="0"/>
            </a:endParaRPr>
          </a:p>
          <a:p>
            <a:pPr marL="742950" lvl="1" indent="-285750">
              <a:buFont typeface="Arial" panose="020B0604020202020204" pitchFamily="34" charset="0"/>
              <a:buChar char="•"/>
            </a:pPr>
            <a:endParaRPr lang="en-US" sz="4000" dirty="0">
              <a:latin typeface="Baskerville" panose="02020502070401020303" pitchFamily="18" charset="0"/>
              <a:ea typeface="Baskerville" panose="02020502070401020303" pitchFamily="18" charset="0"/>
            </a:endParaRPr>
          </a:p>
          <a:p>
            <a:pPr marL="742950" lvl="1" indent="-285750">
              <a:buFont typeface="Arial" panose="020B0604020202020204" pitchFamily="34" charset="0"/>
              <a:buChar char="•"/>
            </a:pPr>
            <a:endParaRPr lang="en-US" sz="4000" dirty="0">
              <a:latin typeface="Baskerville" panose="02020502070401020303" pitchFamily="18" charset="0"/>
              <a:ea typeface="Baskerville" panose="02020502070401020303" pitchFamily="18" charset="0"/>
            </a:endParaRPr>
          </a:p>
          <a:p>
            <a:pPr marL="742950" lvl="1" indent="-285750">
              <a:buFont typeface="Arial" panose="020B0604020202020204" pitchFamily="34" charset="0"/>
              <a:buChar char="•"/>
            </a:pPr>
            <a:endParaRPr lang="en-US" sz="4000" dirty="0">
              <a:latin typeface="Baskerville" panose="02020502070401020303" pitchFamily="18" charset="0"/>
              <a:ea typeface="Baskerville" panose="02020502070401020303" pitchFamily="18" charset="0"/>
            </a:endParaRPr>
          </a:p>
          <a:p>
            <a:pPr lvl="1"/>
            <a:endParaRPr lang="en-US" sz="4000" dirty="0">
              <a:latin typeface="Baskerville" panose="02020502070401020303" pitchFamily="18" charset="0"/>
              <a:ea typeface="Baskerville" panose="02020502070401020303" pitchFamily="18" charset="0"/>
            </a:endParaRPr>
          </a:p>
        </p:txBody>
      </p:sp>
    </p:spTree>
    <p:extLst>
      <p:ext uri="{BB962C8B-B14F-4D97-AF65-F5344CB8AC3E}">
        <p14:creationId xmlns:p14="http://schemas.microsoft.com/office/powerpoint/2010/main" val="220151094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hape&#10;&#10;Description automatically generated">
            <a:extLst>
              <a:ext uri="{FF2B5EF4-FFF2-40B4-BE49-F238E27FC236}">
                <a16:creationId xmlns:a16="http://schemas.microsoft.com/office/drawing/2014/main" id="{C3AE72B0-8E7E-AA43-8995-B2B0FFD47320}"/>
              </a:ext>
            </a:extLst>
          </p:cNvPr>
          <p:cNvPicPr>
            <a:picLocks noChangeAspect="1"/>
          </p:cNvPicPr>
          <p:nvPr/>
        </p:nvPicPr>
        <p:blipFill>
          <a:blip r:embed="rId2"/>
          <a:stretch>
            <a:fillRect/>
          </a:stretch>
        </p:blipFill>
        <p:spPr>
          <a:xfrm>
            <a:off x="0" y="0"/>
            <a:ext cx="12192000" cy="6858000"/>
          </a:xfrm>
          <a:prstGeom prst="rect">
            <a:avLst/>
          </a:prstGeom>
        </p:spPr>
      </p:pic>
      <p:pic>
        <p:nvPicPr>
          <p:cNvPr id="6" name="Picture 5">
            <a:extLst>
              <a:ext uri="{FF2B5EF4-FFF2-40B4-BE49-F238E27FC236}">
                <a16:creationId xmlns:a16="http://schemas.microsoft.com/office/drawing/2014/main" id="{C95CD3D8-573B-414B-A758-D93EED3EB65B}"/>
              </a:ext>
            </a:extLst>
          </p:cNvPr>
          <p:cNvPicPr>
            <a:picLocks noChangeAspect="1"/>
          </p:cNvPicPr>
          <p:nvPr/>
        </p:nvPicPr>
        <p:blipFill rotWithShape="1">
          <a:blip r:embed="rId3"/>
          <a:srcRect r="-969" b="29114"/>
          <a:stretch/>
        </p:blipFill>
        <p:spPr>
          <a:xfrm>
            <a:off x="1232365" y="408007"/>
            <a:ext cx="9727270" cy="6041985"/>
          </a:xfrm>
          <a:prstGeom prst="rect">
            <a:avLst/>
          </a:prstGeom>
        </p:spPr>
      </p:pic>
    </p:spTree>
    <p:extLst>
      <p:ext uri="{BB962C8B-B14F-4D97-AF65-F5344CB8AC3E}">
        <p14:creationId xmlns:p14="http://schemas.microsoft.com/office/powerpoint/2010/main" val="2450455945"/>
      </p:ext>
    </p:extLst>
  </p:cSld>
  <p:clrMapOvr>
    <a:masterClrMapping/>
  </p:clrMapOvr>
</p:sld>
</file>

<file path=ppt/theme/theme1.xml><?xml version="1.0" encoding="utf-8"?>
<a:theme xmlns:a="http://schemas.openxmlformats.org/drawingml/2006/main" name="Parcel">
  <a:themeElements>
    <a:clrScheme name="Parcel">
      <a:dk1>
        <a:srgbClr val="000000"/>
      </a:dk1>
      <a:lt1>
        <a:srgbClr val="FFFFFF"/>
      </a:lt1>
      <a:dk2>
        <a:srgbClr val="4A5356"/>
      </a:dk2>
      <a:lt2>
        <a:srgbClr val="E8E3CE"/>
      </a:lt2>
      <a:accent1>
        <a:srgbClr val="F6A21D"/>
      </a:accent1>
      <a:accent2>
        <a:srgbClr val="9BAFB5"/>
      </a:accent2>
      <a:accent3>
        <a:srgbClr val="C96731"/>
      </a:accent3>
      <a:accent4>
        <a:srgbClr val="9CA383"/>
      </a:accent4>
      <a:accent5>
        <a:srgbClr val="87795D"/>
      </a:accent5>
      <a:accent6>
        <a:srgbClr val="A0988C"/>
      </a:accent6>
      <a:hlink>
        <a:srgbClr val="00B0F0"/>
      </a:hlink>
      <a:folHlink>
        <a:srgbClr val="738F97"/>
      </a:folHlink>
    </a:clrScheme>
    <a:fontScheme name="Parcel">
      <a:maj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Parcel">
      <a:fillStyleLst>
        <a:solidFill>
          <a:schemeClr val="phClr"/>
        </a:solidFill>
        <a:gradFill rotWithShape="1">
          <a:gsLst>
            <a:gs pos="0">
              <a:schemeClr val="phClr">
                <a:tint val="80000"/>
                <a:satMod val="107000"/>
                <a:lumMod val="103000"/>
              </a:schemeClr>
            </a:gs>
            <a:gs pos="100000">
              <a:schemeClr val="phClr">
                <a:tint val="82000"/>
                <a:satMod val="109000"/>
                <a:lumMod val="103000"/>
              </a:schemeClr>
            </a:gs>
          </a:gsLst>
          <a:lin ang="5400000" scaled="0"/>
        </a:gradFill>
        <a:gradFill rotWithShape="1">
          <a:gsLst>
            <a:gs pos="0">
              <a:schemeClr val="phClr">
                <a:tint val="97000"/>
                <a:satMod val="100000"/>
                <a:lumMod val="102000"/>
              </a:schemeClr>
            </a:gs>
            <a:gs pos="50000">
              <a:schemeClr val="phClr">
                <a:shade val="100000"/>
                <a:satMod val="103000"/>
                <a:lumMod val="100000"/>
              </a:schemeClr>
            </a:gs>
            <a:gs pos="100000">
              <a:schemeClr val="phClr">
                <a:shade val="93000"/>
                <a:satMod val="110000"/>
                <a:lumMod val="9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31750" cap="flat" cmpd="sng" algn="ctr">
          <a:solidFill>
            <a:schemeClr val="phClr"/>
          </a:solidFill>
          <a:prstDash val="solid"/>
        </a:ln>
      </a:lnStyleLst>
      <a:effectStyleLst>
        <a:effectStyle>
          <a:effectLst/>
        </a:effectStyle>
        <a:effectStyle>
          <a:effectLst/>
        </a:effectStyle>
        <a:effectStyle>
          <a:effectLst>
            <a:outerShdw blurRad="55880" dist="15240" dir="5400000" algn="ctr" rotWithShape="0">
              <a:srgbClr val="000000">
                <a:alpha val="45000"/>
              </a:srgbClr>
            </a:outerShdw>
          </a:effectLst>
          <a:scene3d>
            <a:camera prst="orthographicFront">
              <a:rot lat="0" lon="0" rev="0"/>
            </a:camera>
            <a:lightRig rig="brightRoom" dir="tl"/>
          </a:scene3d>
          <a:sp3d prstMaterial="dkEdge">
            <a:bevelT w="0" h="0"/>
          </a:sp3d>
        </a:effectStyle>
      </a:effectStyleLst>
      <a:bgFillStyleLst>
        <a:solidFill>
          <a:schemeClr val="phClr"/>
        </a:solidFill>
        <a:solidFill>
          <a:schemeClr val="phClr">
            <a:tint val="95000"/>
            <a:satMod val="170000"/>
          </a:schemeClr>
        </a:solidFill>
        <a:gradFill rotWithShape="1">
          <a:gsLst>
            <a:gs pos="0">
              <a:schemeClr val="phClr">
                <a:tint val="97000"/>
                <a:shade val="100000"/>
                <a:satMod val="185000"/>
                <a:lumMod val="120000"/>
              </a:schemeClr>
            </a:gs>
            <a:gs pos="100000">
              <a:schemeClr val="phClr">
                <a:tint val="96000"/>
                <a:shade val="95000"/>
                <a:satMod val="215000"/>
                <a:lumMod val="80000"/>
              </a:schemeClr>
            </a:gs>
          </a:gsLst>
          <a:path path="circle">
            <a:fillToRect l="50000" t="55000" r="125000" b="100000"/>
          </a:path>
        </a:gradFill>
      </a:bgFillStyleLst>
    </a:fmtScheme>
  </a:themeElements>
  <a:objectDefaults/>
  <a:extraClrSchemeLst/>
  <a:extLst>
    <a:ext uri="{05A4C25C-085E-4340-85A3-A5531E510DB2}">
      <thm15:themeFamily xmlns:thm15="http://schemas.microsoft.com/office/thememl/2012/main" name="Parcel" id="{8BEC4385-4EB9-4D53-BFB5-0EA123736B6D}" vid="{4DB32801-28C0-48B0-8C1D-A9A58613615A}"/>
    </a:ext>
  </a:extLst>
</a:theme>
</file>

<file path=docProps/app.xml><?xml version="1.0" encoding="utf-8"?>
<Properties xmlns="http://schemas.openxmlformats.org/officeDocument/2006/extended-properties" xmlns:vt="http://schemas.openxmlformats.org/officeDocument/2006/docPropsVTypes">
  <Template>Parcel</Template>
  <TotalTime>2381</TotalTime>
  <Words>392</Words>
  <Application>Microsoft Macintosh PowerPoint</Application>
  <PresentationFormat>Widescreen</PresentationFormat>
  <Paragraphs>46</Paragraphs>
  <Slides>12</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12</vt:i4>
      </vt:variant>
    </vt:vector>
  </HeadingPairs>
  <TitlesOfParts>
    <vt:vector size="17" baseType="lpstr">
      <vt:lpstr>Arial</vt:lpstr>
      <vt:lpstr>Baskerville</vt:lpstr>
      <vt:lpstr>Beloved Sans</vt:lpstr>
      <vt:lpstr>Gill Sans MT</vt:lpstr>
      <vt:lpstr>Parcel</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Rachel Keeler</dc:creator>
  <cp:lastModifiedBy>Rachel Keeler</cp:lastModifiedBy>
  <cp:revision>7</cp:revision>
  <dcterms:created xsi:type="dcterms:W3CDTF">2021-09-27T18:30:23Z</dcterms:created>
  <dcterms:modified xsi:type="dcterms:W3CDTF">2021-11-02T14:45:41Z</dcterms:modified>
</cp:coreProperties>
</file>