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82" r:id="rId6"/>
    <p:sldId id="403" r:id="rId7"/>
    <p:sldId id="404" r:id="rId8"/>
    <p:sldId id="405" r:id="rId9"/>
    <p:sldId id="406" r:id="rId10"/>
    <p:sldId id="408" r:id="rId11"/>
    <p:sldId id="409" r:id="rId12"/>
    <p:sldId id="40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D37EF7-5CB4-2B4C-9FEA-5FC484E1B74B}" v="13" dt="2020-10-20T12:20:04.6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47" autoAdjust="0"/>
    <p:restoredTop sz="86223"/>
  </p:normalViewPr>
  <p:slideViewPr>
    <p:cSldViewPr snapToGrid="0" showGuides="1">
      <p:cViewPr varScale="1">
        <p:scale>
          <a:sx n="94" d="100"/>
          <a:sy n="94" d="100"/>
        </p:scale>
        <p:origin x="14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5AD37EF7-5CB4-2B4C-9FEA-5FC484E1B74B}"/>
    <pc:docChg chg="delSld">
      <pc:chgData name="Rachel Keeler" userId="4db9b7d9-2fc6-4369-9fe9-4ed3570fbc23" providerId="ADAL" clId="{5AD37EF7-5CB4-2B4C-9FEA-5FC484E1B74B}" dt="2020-10-20T14:10:07.733" v="0" actId="2696"/>
      <pc:docMkLst>
        <pc:docMk/>
      </pc:docMkLst>
      <pc:sldChg chg="del">
        <pc:chgData name="Rachel Keeler" userId="4db9b7d9-2fc6-4369-9fe9-4ed3570fbc23" providerId="ADAL" clId="{5AD37EF7-5CB4-2B4C-9FEA-5FC484E1B74B}" dt="2020-10-20T14:10:07.733" v="0" actId="2696"/>
        <pc:sldMkLst>
          <pc:docMk/>
          <pc:sldMk cId="2229324805" sldId="3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10/20/20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10/20/20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4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71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33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51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6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8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4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10/20/20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Isaiah</a:t>
            </a:r>
            <a:br>
              <a:rPr lang="en-US" dirty="0"/>
            </a:br>
            <a:r>
              <a:rPr lang="en-US" dirty="0"/>
              <a:t>week six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Grace Chapel Lexington Women’s Bible Study</a:t>
            </a:r>
          </a:p>
          <a:p>
            <a:r>
              <a:rPr lang="en-US" dirty="0"/>
              <a:t>October 20, 2020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Breakout rooms</a:t>
            </a:r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Breakout rooms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Introduce yourselves: Name, town, and if you could leave tomorrow on vacation to anywhere in the world, where would you go?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Read Isaiah 38:19 aloud: “The living, the living—they praise you, as I am doing today; parents tell their children about your faithfulness.”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Share one thing for which you would like to give praise to God.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042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36-39: Key themes</a:t>
            </a:r>
          </a:p>
        </p:txBody>
      </p:sp>
    </p:spTree>
    <p:extLst>
      <p:ext uri="{BB962C8B-B14F-4D97-AF65-F5344CB8AC3E}">
        <p14:creationId xmlns:p14="http://schemas.microsoft.com/office/powerpoint/2010/main" val="313509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36-39: Key themes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36-37: Hezekiah and Sennacherib</a:t>
            </a:r>
          </a:p>
          <a:p>
            <a:pPr marL="457200" lvl="1" indent="0">
              <a:buNone/>
            </a:pP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93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36-39: Key themes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36-37: Hezekiah and Sennacherib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Sennacherib boasts and threatens (36:1-22)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Isaiah encourages Hezekiah (37:1-7)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Sennacherib boasts and threatens again (37:8-13)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Hezekiah prays (37:14-20)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God answers: an oracle against Sennacherib (37:21-29)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Hezekiah is given a sign (37:30-35)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Sennacherib defeated (37:36-38)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873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36-39: Key themes,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38-39: Hezekiah’s illness, prayer, healing, song, and encounter with Babylon</a:t>
            </a:r>
          </a:p>
          <a:p>
            <a:pPr marL="0" indent="0">
              <a:buNone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645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36-39: Key themes,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38-39: Hezekiah’s illness, prayer, healing, song, and encounter with Babylon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Hezekiah’s illness and prayer; God’s response (38:1-8)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Hezekiah's song (38:9-20)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Footnotes regarding the cure (38:21-22)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Encounter with Babylon (39:1-8) </a:t>
            </a:r>
          </a:p>
          <a:p>
            <a:pPr marL="0" indent="0">
              <a:buNone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88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36-39: Key themes,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38-39: Hezekiah’s illness, prayer, healing, song, and encounter with Babylon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Hezekiah’s illness and prayer; God’s response (38:1-8)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Hezekiah's song (38:9-20)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Footnotes regarding the cure (38:21-22)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Encounter with Babylon (39:1-8)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A note on King Hezekiah’s prayer</a:t>
            </a:r>
          </a:p>
          <a:p>
            <a:pPr marL="0" indent="0">
              <a:buNone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132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Looking ahead to next week… 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40-48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“Comfort, comfort my people, says your God. Speak tenderly to Jerusalem, and proclaim to her that her hard service has been completed, that her sin has been paid for...” Is. 40:1-2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First of four “servant songs”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962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Literature 16x9</Template>
  <TotalTime>16204</TotalTime>
  <Words>361</Words>
  <Application>Microsoft Macintosh PowerPoint</Application>
  <PresentationFormat>Widescreen</PresentationFormat>
  <Paragraphs>50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Euphemia</vt:lpstr>
      <vt:lpstr>Plantagenet Cherokee</vt:lpstr>
      <vt:lpstr>Wingdings</vt:lpstr>
      <vt:lpstr>Academic Literature 16x9</vt:lpstr>
      <vt:lpstr>Isaiah week six</vt:lpstr>
      <vt:lpstr>Breakout rooms</vt:lpstr>
      <vt:lpstr>Isaiah 36-39: Key themes</vt:lpstr>
      <vt:lpstr>Isaiah 36-39: Key themes</vt:lpstr>
      <vt:lpstr>Isaiah 36-39: Key themes</vt:lpstr>
      <vt:lpstr>Isaiah 36-39: Key themes, cont.</vt:lpstr>
      <vt:lpstr>Isaiah 36-39: Key themes, cont.</vt:lpstr>
      <vt:lpstr>Isaiah 36-39: Key themes, cont.</vt:lpstr>
      <vt:lpstr>Looking ahead to next week… </vt:lpstr>
      <vt:lpstr>Breakout rooms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Rachel Keeler</dc:creator>
  <cp:lastModifiedBy>Rachel Keeler</cp:lastModifiedBy>
  <cp:revision>4</cp:revision>
  <dcterms:created xsi:type="dcterms:W3CDTF">2020-07-05T19:58:41Z</dcterms:created>
  <dcterms:modified xsi:type="dcterms:W3CDTF">2020-10-20T14:10:23Z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