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61" r:id="rId2"/>
    <p:sldId id="351" r:id="rId3"/>
    <p:sldId id="387" r:id="rId4"/>
    <p:sldId id="400" r:id="rId5"/>
    <p:sldId id="407" r:id="rId6"/>
    <p:sldId id="428" r:id="rId7"/>
    <p:sldId id="429" r:id="rId8"/>
    <p:sldId id="431" r:id="rId9"/>
    <p:sldId id="435" r:id="rId10"/>
    <p:sldId id="436" r:id="rId11"/>
    <p:sldId id="437" r:id="rId12"/>
    <p:sldId id="438" r:id="rId13"/>
    <p:sldId id="439" r:id="rId14"/>
    <p:sldId id="440" r:id="rId15"/>
    <p:sldId id="25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4329627D-1530-8E48-9AD6-6796A900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John 5:1-15,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“[4] 5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One who was there had been an invalid for thirty-eight years. </a:t>
            </a:r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6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When Jesus saw him lying there and learned that he had been in this condition for a long time, he asked him, ‘Do you want to get well?’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7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‘Sir,’ the invalid replied, ‘I have no one to help me into the pool when the water is stirred. While I am trying to get in, someone else goes down ahead of me.’”</a:t>
            </a:r>
          </a:p>
        </p:txBody>
      </p:sp>
    </p:spTree>
    <p:extLst>
      <p:ext uri="{BB962C8B-B14F-4D97-AF65-F5344CB8AC3E}">
        <p14:creationId xmlns:p14="http://schemas.microsoft.com/office/powerpoint/2010/main" val="472813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John 5:1-15,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8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Then Jesus said to him, ‘Get up! Pick up your mat and walk.’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9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At once the man was cured; he picked up his mat and walked.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day on which this took place was a Sabbath,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10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and so the Jewish leaders said to the man who had been healed, ‘It is the Sabbath; the law</a:t>
            </a:r>
          </a:p>
        </p:txBody>
      </p:sp>
    </p:spTree>
    <p:extLst>
      <p:ext uri="{BB962C8B-B14F-4D97-AF65-F5344CB8AC3E}">
        <p14:creationId xmlns:p14="http://schemas.microsoft.com/office/powerpoint/2010/main" val="3786520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John 5:1-15,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forbids you to carry your mat.’ 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But he replied, ‘The man who made me well said to me, “Pick up your mat and walk.”’”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62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John 5:1-15,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So they asked him, ‘Who is this fellow who told you to pick it up and walk?’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man who was healed had no idea who it was, for Jesus had slipped away into the crowd that was there.”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955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John 5:1-15, cont.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14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Later Jesus found him at the temple and said to him, ‘See, you are well again. Stop sinning or something worse may happen to you.’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15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man went away and told the Jewish leaders that it was Jesus who had made him well.”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826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18FB324-E3C0-4140-BD5E-444AADE07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6D6141-C82C-EF43-ADB9-A29CDF01A5BA}"/>
              </a:ext>
            </a:extLst>
          </p:cNvPr>
          <p:cNvSpPr txBox="1"/>
          <p:nvPr/>
        </p:nvSpPr>
        <p:spPr>
          <a:xfrm>
            <a:off x="1281112" y="1289953"/>
            <a:ext cx="9629775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latin typeface="Beloved Sans" panose="02000505000000020004" pitchFamily="2" charset="77"/>
            </a:endParaRPr>
          </a:p>
          <a:p>
            <a:pPr algn="ctr"/>
            <a:endParaRPr lang="en-US" sz="2400" dirty="0">
              <a:latin typeface="Beloved Sans" panose="02000505000000020004" pitchFamily="2" charset="77"/>
            </a:endParaRPr>
          </a:p>
          <a:p>
            <a:pPr algn="ctr"/>
            <a:endParaRPr lang="en-US" sz="24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r>
              <a:rPr lang="en-US" sz="4800" dirty="0">
                <a:latin typeface="Beloved Sans" panose="02000505000000020004" pitchFamily="2" charset="77"/>
              </a:rPr>
              <a:t>Prayer 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19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Jesus’s Miracles &amp; Signs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Goal: To spend time with Jesus as he performs many kinds of miracles and signs, in order to learn from him and about him, so that we can grow more like him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03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Jesus’s Miracles &amp; Signs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Examples: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Authority over natural forces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Healing sick and disabled people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Casting out demons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Raising the dead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30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Jesus’s Miracles &amp; Signs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Purposes: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 bring healing and wholeness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 reveal God’s kingdom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 fulfill God’s word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 bring glory to God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 show Jesus to be the Messiah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17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Jesus’s Miracles &amp; Signs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Responses: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Wonder and amazement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Terror and fear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Faith and gratitude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Opposition and hatred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Signs in John’s Gospel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signs →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sign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ify → </a:t>
            </a:r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sign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ificance (the meaning to be found in words or events)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20:3: “Then the Lord said, ‘Just as my servant Isaiah has gone stripped and barefoot for three years, as a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sign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and portent against Egypt and Cush…’”</a:t>
            </a:r>
          </a:p>
          <a:p>
            <a:pPr lvl="1"/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1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Signs in John’s Gospel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Luke 3:11-12: “Today in the town of David a Savior has been born to you; he is the Messiah, the Lord. This will be a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sign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to you: You will find a baby wrapped in cloths and lying in a manger.”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5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Signs in John’s Gospel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Turning water into wine (John 2:1–11)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Healing the official’s son (John 4:46–54)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Healing the invalid man (John 5:1–15)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Feeding the multitude (John 6:1–15)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Healing the blind man (John 9)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The raising of Lazarus (John 11)</a:t>
            </a:r>
          </a:p>
          <a:p>
            <a:r>
              <a:rPr lang="en-US" sz="3500" dirty="0">
                <a:latin typeface="Baskerville" panose="02020502070401020303" pitchFamily="18" charset="0"/>
                <a:ea typeface="Baskerville" panose="02020502070401020303" pitchFamily="18" charset="0"/>
              </a:rPr>
              <a:t>“Jesus performed many other signs in the presence of his disciples, which are not recorded in this book” (20:30)</a:t>
            </a:r>
          </a:p>
        </p:txBody>
      </p:sp>
    </p:spTree>
    <p:extLst>
      <p:ext uri="{BB962C8B-B14F-4D97-AF65-F5344CB8AC3E}">
        <p14:creationId xmlns:p14="http://schemas.microsoft.com/office/powerpoint/2010/main" val="749207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3AE72B0-8E7E-AA43-8995-B2B0FFD47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John 5:1-15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Some time later, Jesus went up to Jerusalem for one of the Jewish festivals.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Now there is in Jerusalem near the Sheep Gate a pool, which in Aramaic is called Bethesda and which is surrounded by five covered colonnades.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Here a great number of disabled people used to lie—the blind, the lame, the paralyzed.”</a:t>
            </a:r>
          </a:p>
        </p:txBody>
      </p:sp>
    </p:spTree>
    <p:extLst>
      <p:ext uri="{BB962C8B-B14F-4D97-AF65-F5344CB8AC3E}">
        <p14:creationId xmlns:p14="http://schemas.microsoft.com/office/powerpoint/2010/main" val="28045580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4798</TotalTime>
  <Words>662</Words>
  <Application>Microsoft Macintosh PowerPoint</Application>
  <PresentationFormat>Widescreen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Baskerville</vt:lpstr>
      <vt:lpstr>Beloved Sans</vt:lpstr>
      <vt:lpstr>Gill Sans MT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8</cp:revision>
  <dcterms:created xsi:type="dcterms:W3CDTF">2021-09-27T18:30:23Z</dcterms:created>
  <dcterms:modified xsi:type="dcterms:W3CDTF">2022-02-15T15:36:22Z</dcterms:modified>
</cp:coreProperties>
</file>