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4"/>
  </p:notesMasterIdLst>
  <p:handoutMasterIdLst>
    <p:handoutMasterId r:id="rId25"/>
  </p:handoutMasterIdLst>
  <p:sldIdLst>
    <p:sldId id="256" r:id="rId5"/>
    <p:sldId id="415" r:id="rId6"/>
    <p:sldId id="446" r:id="rId7"/>
    <p:sldId id="450" r:id="rId8"/>
    <p:sldId id="461" r:id="rId9"/>
    <p:sldId id="451" r:id="rId10"/>
    <p:sldId id="457" r:id="rId11"/>
    <p:sldId id="465" r:id="rId12"/>
    <p:sldId id="468" r:id="rId13"/>
    <p:sldId id="471" r:id="rId14"/>
    <p:sldId id="476" r:id="rId15"/>
    <p:sldId id="472" r:id="rId16"/>
    <p:sldId id="475" r:id="rId17"/>
    <p:sldId id="480" r:id="rId18"/>
    <p:sldId id="478" r:id="rId19"/>
    <p:sldId id="452" r:id="rId20"/>
    <p:sldId id="353" r:id="rId21"/>
    <p:sldId id="477" r:id="rId22"/>
    <p:sldId id="268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EAD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8B895F6-8E39-B447-8477-0EE44D80FDB8}" v="45" dt="2020-11-10T18:32:37.69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855" autoAdjust="0"/>
    <p:restoredTop sz="86321"/>
  </p:normalViewPr>
  <p:slideViewPr>
    <p:cSldViewPr snapToGrid="0" showGuides="1">
      <p:cViewPr varScale="1">
        <p:scale>
          <a:sx n="94" d="100"/>
          <a:sy n="94" d="100"/>
        </p:scale>
        <p:origin x="288" y="1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58" d="100"/>
          <a:sy n="58" d="100"/>
        </p:scale>
        <p:origin x="1974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achel Keeler" userId="4db9b7d9-2fc6-4369-9fe9-4ed3570fbc23" providerId="ADAL" clId="{78B895F6-8E39-B447-8477-0EE44D80FDB8}"/>
    <pc:docChg chg="undo custSel addSld delSld modSld sldOrd">
      <pc:chgData name="Rachel Keeler" userId="4db9b7d9-2fc6-4369-9fe9-4ed3570fbc23" providerId="ADAL" clId="{78B895F6-8E39-B447-8477-0EE44D80FDB8}" dt="2020-11-10T18:35:12.941" v="1554" actId="2696"/>
      <pc:docMkLst>
        <pc:docMk/>
      </pc:docMkLst>
      <pc:sldChg chg="modSp mod">
        <pc:chgData name="Rachel Keeler" userId="4db9b7d9-2fc6-4369-9fe9-4ed3570fbc23" providerId="ADAL" clId="{78B895F6-8E39-B447-8477-0EE44D80FDB8}" dt="2020-11-10T03:25:39.185" v="723" actId="255"/>
        <pc:sldMkLst>
          <pc:docMk/>
          <pc:sldMk cId="1354176219" sldId="353"/>
        </pc:sldMkLst>
        <pc:spChg chg="mod">
          <ac:chgData name="Rachel Keeler" userId="4db9b7d9-2fc6-4369-9fe9-4ed3570fbc23" providerId="ADAL" clId="{78B895F6-8E39-B447-8477-0EE44D80FDB8}" dt="2020-11-10T03:25:39.185" v="723" actId="255"/>
          <ac:spMkLst>
            <pc:docMk/>
            <pc:sldMk cId="1354176219" sldId="353"/>
            <ac:spMk id="3" creationId="{395BC1B6-4F67-D74A-93B8-652A0E299007}"/>
          </ac:spMkLst>
        </pc:spChg>
        <pc:spChg chg="mod">
          <ac:chgData name="Rachel Keeler" userId="4db9b7d9-2fc6-4369-9fe9-4ed3570fbc23" providerId="ADAL" clId="{78B895F6-8E39-B447-8477-0EE44D80FDB8}" dt="2020-11-10T03:22:37.470" v="667" actId="20577"/>
          <ac:spMkLst>
            <pc:docMk/>
            <pc:sldMk cId="1354176219" sldId="353"/>
            <ac:spMk id="13" creationId="{00000000-0000-0000-0000-000000000000}"/>
          </ac:spMkLst>
        </pc:spChg>
      </pc:sldChg>
      <pc:sldChg chg="modSp mod">
        <pc:chgData name="Rachel Keeler" userId="4db9b7d9-2fc6-4369-9fe9-4ed3570fbc23" providerId="ADAL" clId="{78B895F6-8E39-B447-8477-0EE44D80FDB8}" dt="2020-11-10T00:20:19.406" v="96" actId="20577"/>
        <pc:sldMkLst>
          <pc:docMk/>
          <pc:sldMk cId="1481400141" sldId="415"/>
        </pc:sldMkLst>
        <pc:spChg chg="mod">
          <ac:chgData name="Rachel Keeler" userId="4db9b7d9-2fc6-4369-9fe9-4ed3570fbc23" providerId="ADAL" clId="{78B895F6-8E39-B447-8477-0EE44D80FDB8}" dt="2020-11-10T00:20:19.406" v="96" actId="20577"/>
          <ac:spMkLst>
            <pc:docMk/>
            <pc:sldMk cId="1481400141" sldId="415"/>
            <ac:spMk id="3" creationId="{395BC1B6-4F67-D74A-93B8-652A0E299007}"/>
          </ac:spMkLst>
        </pc:spChg>
      </pc:sldChg>
      <pc:sldChg chg="modSp add mod">
        <pc:chgData name="Rachel Keeler" userId="4db9b7d9-2fc6-4369-9fe9-4ed3570fbc23" providerId="ADAL" clId="{78B895F6-8E39-B447-8477-0EE44D80FDB8}" dt="2020-11-10T18:32:37.689" v="1530"/>
        <pc:sldMkLst>
          <pc:docMk/>
          <pc:sldMk cId="1632464157" sldId="446"/>
        </pc:sldMkLst>
        <pc:spChg chg="mod">
          <ac:chgData name="Rachel Keeler" userId="4db9b7d9-2fc6-4369-9fe9-4ed3570fbc23" providerId="ADAL" clId="{78B895F6-8E39-B447-8477-0EE44D80FDB8}" dt="2020-11-10T00:21:34.160" v="100" actId="20577"/>
          <ac:spMkLst>
            <pc:docMk/>
            <pc:sldMk cId="1632464157" sldId="446"/>
            <ac:spMk id="3" creationId="{395BC1B6-4F67-D74A-93B8-652A0E299007}"/>
          </ac:spMkLst>
        </pc:spChg>
        <pc:spChg chg="mod">
          <ac:chgData name="Rachel Keeler" userId="4db9b7d9-2fc6-4369-9fe9-4ed3570fbc23" providerId="ADAL" clId="{78B895F6-8E39-B447-8477-0EE44D80FDB8}" dt="2020-11-10T18:32:37.689" v="1530"/>
          <ac:spMkLst>
            <pc:docMk/>
            <pc:sldMk cId="1632464157" sldId="446"/>
            <ac:spMk id="13" creationId="{00000000-0000-0000-0000-000000000000}"/>
          </ac:spMkLst>
        </pc:spChg>
      </pc:sldChg>
      <pc:sldChg chg="addSp delSp modSp del mod">
        <pc:chgData name="Rachel Keeler" userId="4db9b7d9-2fc6-4369-9fe9-4ed3570fbc23" providerId="ADAL" clId="{78B895F6-8E39-B447-8477-0EE44D80FDB8}" dt="2020-11-10T18:32:52.612" v="1531" actId="2696"/>
        <pc:sldMkLst>
          <pc:docMk/>
          <pc:sldMk cId="4097526947" sldId="447"/>
        </pc:sldMkLst>
        <pc:spChg chg="del mod">
          <ac:chgData name="Rachel Keeler" userId="4db9b7d9-2fc6-4369-9fe9-4ed3570fbc23" providerId="ADAL" clId="{78B895F6-8E39-B447-8477-0EE44D80FDB8}" dt="2020-11-06T17:32:23.326" v="58" actId="478"/>
          <ac:spMkLst>
            <pc:docMk/>
            <pc:sldMk cId="4097526947" sldId="447"/>
            <ac:spMk id="3" creationId="{395BC1B6-4F67-D74A-93B8-652A0E299007}"/>
          </ac:spMkLst>
        </pc:spChg>
        <pc:spChg chg="add del mod">
          <ac:chgData name="Rachel Keeler" userId="4db9b7d9-2fc6-4369-9fe9-4ed3570fbc23" providerId="ADAL" clId="{78B895F6-8E39-B447-8477-0EE44D80FDB8}" dt="2020-11-06T17:32:24.549" v="59" actId="478"/>
          <ac:spMkLst>
            <pc:docMk/>
            <pc:sldMk cId="4097526947" sldId="447"/>
            <ac:spMk id="4" creationId="{338D29F4-9D00-BA43-8F92-B5DF5C0C4954}"/>
          </ac:spMkLst>
        </pc:spChg>
      </pc:sldChg>
      <pc:sldChg chg="modSp mod">
        <pc:chgData name="Rachel Keeler" userId="4db9b7d9-2fc6-4369-9fe9-4ed3570fbc23" providerId="ADAL" clId="{78B895F6-8E39-B447-8477-0EE44D80FDB8}" dt="2020-11-10T00:24:57.875" v="238" actId="20577"/>
        <pc:sldMkLst>
          <pc:docMk/>
          <pc:sldMk cId="258331705" sldId="450"/>
        </pc:sldMkLst>
        <pc:spChg chg="mod">
          <ac:chgData name="Rachel Keeler" userId="4db9b7d9-2fc6-4369-9fe9-4ed3570fbc23" providerId="ADAL" clId="{78B895F6-8E39-B447-8477-0EE44D80FDB8}" dt="2020-11-10T00:24:57.875" v="238" actId="20577"/>
          <ac:spMkLst>
            <pc:docMk/>
            <pc:sldMk cId="258331705" sldId="450"/>
            <ac:spMk id="3" creationId="{395BC1B6-4F67-D74A-93B8-652A0E299007}"/>
          </ac:spMkLst>
        </pc:spChg>
        <pc:spChg chg="mod">
          <ac:chgData name="Rachel Keeler" userId="4db9b7d9-2fc6-4369-9fe9-4ed3570fbc23" providerId="ADAL" clId="{78B895F6-8E39-B447-8477-0EE44D80FDB8}" dt="2020-11-10T00:22:06.811" v="135" actId="20577"/>
          <ac:spMkLst>
            <pc:docMk/>
            <pc:sldMk cId="258331705" sldId="450"/>
            <ac:spMk id="13" creationId="{00000000-0000-0000-0000-000000000000}"/>
          </ac:spMkLst>
        </pc:spChg>
      </pc:sldChg>
      <pc:sldChg chg="modSp mod">
        <pc:chgData name="Rachel Keeler" userId="4db9b7d9-2fc6-4369-9fe9-4ed3570fbc23" providerId="ADAL" clId="{78B895F6-8E39-B447-8477-0EE44D80FDB8}" dt="2020-11-10T13:44:55.829" v="1501" actId="20577"/>
        <pc:sldMkLst>
          <pc:docMk/>
          <pc:sldMk cId="2162327980" sldId="452"/>
        </pc:sldMkLst>
        <pc:spChg chg="mod">
          <ac:chgData name="Rachel Keeler" userId="4db9b7d9-2fc6-4369-9fe9-4ed3570fbc23" providerId="ADAL" clId="{78B895F6-8E39-B447-8477-0EE44D80FDB8}" dt="2020-11-10T13:44:55.829" v="1501" actId="20577"/>
          <ac:spMkLst>
            <pc:docMk/>
            <pc:sldMk cId="2162327980" sldId="452"/>
            <ac:spMk id="3" creationId="{395BC1B6-4F67-D74A-93B8-652A0E299007}"/>
          </ac:spMkLst>
        </pc:spChg>
      </pc:sldChg>
      <pc:sldChg chg="addSp delSp modSp del mod">
        <pc:chgData name="Rachel Keeler" userId="4db9b7d9-2fc6-4369-9fe9-4ed3570fbc23" providerId="ADAL" clId="{78B895F6-8E39-B447-8477-0EE44D80FDB8}" dt="2020-11-10T18:33:14.944" v="1535" actId="2696"/>
        <pc:sldMkLst>
          <pc:docMk/>
          <pc:sldMk cId="3227320152" sldId="453"/>
        </pc:sldMkLst>
        <pc:spChg chg="del mod">
          <ac:chgData name="Rachel Keeler" userId="4db9b7d9-2fc6-4369-9fe9-4ed3570fbc23" providerId="ADAL" clId="{78B895F6-8E39-B447-8477-0EE44D80FDB8}" dt="2020-11-10T00:45:29.293" v="430" actId="478"/>
          <ac:spMkLst>
            <pc:docMk/>
            <pc:sldMk cId="3227320152" sldId="453"/>
            <ac:spMk id="3" creationId="{395BC1B6-4F67-D74A-93B8-652A0E299007}"/>
          </ac:spMkLst>
        </pc:spChg>
        <pc:spChg chg="add del mod">
          <ac:chgData name="Rachel Keeler" userId="4db9b7d9-2fc6-4369-9fe9-4ed3570fbc23" providerId="ADAL" clId="{78B895F6-8E39-B447-8477-0EE44D80FDB8}" dt="2020-11-10T00:45:31.326" v="431" actId="478"/>
          <ac:spMkLst>
            <pc:docMk/>
            <pc:sldMk cId="3227320152" sldId="453"/>
            <ac:spMk id="4" creationId="{6FDDBD08-EE58-E04E-962B-09D1D9CD64ED}"/>
          </ac:spMkLst>
        </pc:spChg>
      </pc:sldChg>
      <pc:sldChg chg="modSp del mod">
        <pc:chgData name="Rachel Keeler" userId="4db9b7d9-2fc6-4369-9fe9-4ed3570fbc23" providerId="ADAL" clId="{78B895F6-8E39-B447-8477-0EE44D80FDB8}" dt="2020-11-10T18:33:28.196" v="1537" actId="2696"/>
        <pc:sldMkLst>
          <pc:docMk/>
          <pc:sldMk cId="266448408" sldId="454"/>
        </pc:sldMkLst>
        <pc:spChg chg="mod">
          <ac:chgData name="Rachel Keeler" userId="4db9b7d9-2fc6-4369-9fe9-4ed3570fbc23" providerId="ADAL" clId="{78B895F6-8E39-B447-8477-0EE44D80FDB8}" dt="2020-11-10T01:04:21.715" v="502" actId="313"/>
          <ac:spMkLst>
            <pc:docMk/>
            <pc:sldMk cId="266448408" sldId="454"/>
            <ac:spMk id="3" creationId="{395BC1B6-4F67-D74A-93B8-652A0E299007}"/>
          </ac:spMkLst>
        </pc:spChg>
        <pc:spChg chg="mod">
          <ac:chgData name="Rachel Keeler" userId="4db9b7d9-2fc6-4369-9fe9-4ed3570fbc23" providerId="ADAL" clId="{78B895F6-8E39-B447-8477-0EE44D80FDB8}" dt="2020-11-10T00:47:48.416" v="457" actId="20577"/>
          <ac:spMkLst>
            <pc:docMk/>
            <pc:sldMk cId="266448408" sldId="454"/>
            <ac:spMk id="13" creationId="{00000000-0000-0000-0000-000000000000}"/>
          </ac:spMkLst>
        </pc:spChg>
      </pc:sldChg>
      <pc:sldChg chg="addSp delSp modSp add del mod">
        <pc:chgData name="Rachel Keeler" userId="4db9b7d9-2fc6-4369-9fe9-4ed3570fbc23" providerId="ADAL" clId="{78B895F6-8E39-B447-8477-0EE44D80FDB8}" dt="2020-11-10T18:33:59.569" v="1543" actId="2696"/>
        <pc:sldMkLst>
          <pc:docMk/>
          <pc:sldMk cId="3680341372" sldId="455"/>
        </pc:sldMkLst>
        <pc:spChg chg="del mod">
          <ac:chgData name="Rachel Keeler" userId="4db9b7d9-2fc6-4369-9fe9-4ed3570fbc23" providerId="ADAL" clId="{78B895F6-8E39-B447-8477-0EE44D80FDB8}" dt="2020-11-10T03:05:13.160" v="579" actId="478"/>
          <ac:spMkLst>
            <pc:docMk/>
            <pc:sldMk cId="3680341372" sldId="455"/>
            <ac:spMk id="3" creationId="{395BC1B6-4F67-D74A-93B8-652A0E299007}"/>
          </ac:spMkLst>
        </pc:spChg>
        <pc:spChg chg="add del mod">
          <ac:chgData name="Rachel Keeler" userId="4db9b7d9-2fc6-4369-9fe9-4ed3570fbc23" providerId="ADAL" clId="{78B895F6-8E39-B447-8477-0EE44D80FDB8}" dt="2020-11-10T03:05:17.132" v="580" actId="478"/>
          <ac:spMkLst>
            <pc:docMk/>
            <pc:sldMk cId="3680341372" sldId="455"/>
            <ac:spMk id="4" creationId="{012E8987-59AB-DE4B-8E7B-434F21C34F99}"/>
          </ac:spMkLst>
        </pc:spChg>
        <pc:spChg chg="mod">
          <ac:chgData name="Rachel Keeler" userId="4db9b7d9-2fc6-4369-9fe9-4ed3570fbc23" providerId="ADAL" clId="{78B895F6-8E39-B447-8477-0EE44D80FDB8}" dt="2020-11-10T00:50:07.124" v="466" actId="20577"/>
          <ac:spMkLst>
            <pc:docMk/>
            <pc:sldMk cId="3680341372" sldId="455"/>
            <ac:spMk id="13" creationId="{00000000-0000-0000-0000-000000000000}"/>
          </ac:spMkLst>
        </pc:spChg>
      </pc:sldChg>
      <pc:sldChg chg="modSp add del mod">
        <pc:chgData name="Rachel Keeler" userId="4db9b7d9-2fc6-4369-9fe9-4ed3570fbc23" providerId="ADAL" clId="{78B895F6-8E39-B447-8477-0EE44D80FDB8}" dt="2020-11-10T18:32:56.297" v="1532" actId="2696"/>
        <pc:sldMkLst>
          <pc:docMk/>
          <pc:sldMk cId="627589371" sldId="456"/>
        </pc:sldMkLst>
        <pc:spChg chg="mod">
          <ac:chgData name="Rachel Keeler" userId="4db9b7d9-2fc6-4369-9fe9-4ed3570fbc23" providerId="ADAL" clId="{78B895F6-8E39-B447-8477-0EE44D80FDB8}" dt="2020-11-10T00:33:02.588" v="300" actId="114"/>
          <ac:spMkLst>
            <pc:docMk/>
            <pc:sldMk cId="627589371" sldId="456"/>
            <ac:spMk id="3" creationId="{395BC1B6-4F67-D74A-93B8-652A0E299007}"/>
          </ac:spMkLst>
        </pc:spChg>
        <pc:spChg chg="mod">
          <ac:chgData name="Rachel Keeler" userId="4db9b7d9-2fc6-4369-9fe9-4ed3570fbc23" providerId="ADAL" clId="{78B895F6-8E39-B447-8477-0EE44D80FDB8}" dt="2020-11-10T00:46:38.193" v="438" actId="20577"/>
          <ac:spMkLst>
            <pc:docMk/>
            <pc:sldMk cId="627589371" sldId="456"/>
            <ac:spMk id="13" creationId="{00000000-0000-0000-0000-000000000000}"/>
          </ac:spMkLst>
        </pc:spChg>
      </pc:sldChg>
      <pc:sldChg chg="modSp add mod">
        <pc:chgData name="Rachel Keeler" userId="4db9b7d9-2fc6-4369-9fe9-4ed3570fbc23" providerId="ADAL" clId="{78B895F6-8E39-B447-8477-0EE44D80FDB8}" dt="2020-11-10T00:39:15.450" v="397" actId="20577"/>
        <pc:sldMkLst>
          <pc:docMk/>
          <pc:sldMk cId="3422395995" sldId="457"/>
        </pc:sldMkLst>
        <pc:spChg chg="mod">
          <ac:chgData name="Rachel Keeler" userId="4db9b7d9-2fc6-4369-9fe9-4ed3570fbc23" providerId="ADAL" clId="{78B895F6-8E39-B447-8477-0EE44D80FDB8}" dt="2020-11-10T00:39:15.450" v="397" actId="20577"/>
          <ac:spMkLst>
            <pc:docMk/>
            <pc:sldMk cId="3422395995" sldId="457"/>
            <ac:spMk id="3" creationId="{395BC1B6-4F67-D74A-93B8-652A0E299007}"/>
          </ac:spMkLst>
        </pc:spChg>
      </pc:sldChg>
      <pc:sldChg chg="addSp delSp modSp add del mod ord">
        <pc:chgData name="Rachel Keeler" userId="4db9b7d9-2fc6-4369-9fe9-4ed3570fbc23" providerId="ADAL" clId="{78B895F6-8E39-B447-8477-0EE44D80FDB8}" dt="2020-11-10T13:57:11.107" v="1522" actId="2696"/>
        <pc:sldMkLst>
          <pc:docMk/>
          <pc:sldMk cId="3313535056" sldId="458"/>
        </pc:sldMkLst>
        <pc:spChg chg="del mod">
          <ac:chgData name="Rachel Keeler" userId="4db9b7d9-2fc6-4369-9fe9-4ed3570fbc23" providerId="ADAL" clId="{78B895F6-8E39-B447-8477-0EE44D80FDB8}" dt="2020-11-10T00:29:41.502" v="292" actId="478"/>
          <ac:spMkLst>
            <pc:docMk/>
            <pc:sldMk cId="3313535056" sldId="458"/>
            <ac:spMk id="3" creationId="{395BC1B6-4F67-D74A-93B8-652A0E299007}"/>
          </ac:spMkLst>
        </pc:spChg>
        <pc:spChg chg="add del mod">
          <ac:chgData name="Rachel Keeler" userId="4db9b7d9-2fc6-4369-9fe9-4ed3570fbc23" providerId="ADAL" clId="{78B895F6-8E39-B447-8477-0EE44D80FDB8}" dt="2020-11-10T00:29:42.951" v="293" actId="478"/>
          <ac:spMkLst>
            <pc:docMk/>
            <pc:sldMk cId="3313535056" sldId="458"/>
            <ac:spMk id="4" creationId="{AB3A6731-EFF0-1D45-8AB7-6ADF457685D5}"/>
          </ac:spMkLst>
        </pc:spChg>
        <pc:spChg chg="add del mod">
          <ac:chgData name="Rachel Keeler" userId="4db9b7d9-2fc6-4369-9fe9-4ed3570fbc23" providerId="ADAL" clId="{78B895F6-8E39-B447-8477-0EE44D80FDB8}" dt="2020-11-10T13:56:26.172" v="1515"/>
          <ac:spMkLst>
            <pc:docMk/>
            <pc:sldMk cId="3313535056" sldId="458"/>
            <ac:spMk id="6" creationId="{F69E907F-4C90-944D-8008-166CADC45B50}"/>
          </ac:spMkLst>
        </pc:spChg>
        <pc:spChg chg="del mod">
          <ac:chgData name="Rachel Keeler" userId="4db9b7d9-2fc6-4369-9fe9-4ed3570fbc23" providerId="ADAL" clId="{78B895F6-8E39-B447-8477-0EE44D80FDB8}" dt="2020-11-10T13:55:50.478" v="1507" actId="478"/>
          <ac:spMkLst>
            <pc:docMk/>
            <pc:sldMk cId="3313535056" sldId="458"/>
            <ac:spMk id="13" creationId="{00000000-0000-0000-0000-000000000000}"/>
          </ac:spMkLst>
        </pc:spChg>
        <pc:picChg chg="add mod">
          <ac:chgData name="Rachel Keeler" userId="4db9b7d9-2fc6-4369-9fe9-4ed3570fbc23" providerId="ADAL" clId="{78B895F6-8E39-B447-8477-0EE44D80FDB8}" dt="2020-11-10T13:56:12.072" v="1511" actId="1076"/>
          <ac:picMkLst>
            <pc:docMk/>
            <pc:sldMk cId="3313535056" sldId="458"/>
            <ac:picMk id="5" creationId="{0DF27910-4B17-5B4B-8E30-C0800EFBC91D}"/>
          </ac:picMkLst>
        </pc:picChg>
      </pc:sldChg>
      <pc:sldChg chg="modSp add del mod">
        <pc:chgData name="Rachel Keeler" userId="4db9b7d9-2fc6-4369-9fe9-4ed3570fbc23" providerId="ADAL" clId="{78B895F6-8E39-B447-8477-0EE44D80FDB8}" dt="2020-11-10T18:32:23.185" v="1529" actId="2696"/>
        <pc:sldMkLst>
          <pc:docMk/>
          <pc:sldMk cId="3698909755" sldId="459"/>
        </pc:sldMkLst>
        <pc:spChg chg="mod">
          <ac:chgData name="Rachel Keeler" userId="4db9b7d9-2fc6-4369-9fe9-4ed3570fbc23" providerId="ADAL" clId="{78B895F6-8E39-B447-8477-0EE44D80FDB8}" dt="2020-11-10T00:29:51.405" v="295" actId="20577"/>
          <ac:spMkLst>
            <pc:docMk/>
            <pc:sldMk cId="3698909755" sldId="459"/>
            <ac:spMk id="3" creationId="{395BC1B6-4F67-D74A-93B8-652A0E299007}"/>
          </ac:spMkLst>
        </pc:spChg>
      </pc:sldChg>
      <pc:sldChg chg="modSp add del mod">
        <pc:chgData name="Rachel Keeler" userId="4db9b7d9-2fc6-4369-9fe9-4ed3570fbc23" providerId="ADAL" clId="{78B895F6-8E39-B447-8477-0EE44D80FDB8}" dt="2020-11-10T13:01:00.249" v="1238" actId="2696"/>
        <pc:sldMkLst>
          <pc:docMk/>
          <pc:sldMk cId="815960484" sldId="460"/>
        </pc:sldMkLst>
        <pc:spChg chg="mod">
          <ac:chgData name="Rachel Keeler" userId="4db9b7d9-2fc6-4369-9fe9-4ed3570fbc23" providerId="ADAL" clId="{78B895F6-8E39-B447-8477-0EE44D80FDB8}" dt="2020-11-10T00:29:55.825" v="296" actId="20577"/>
          <ac:spMkLst>
            <pc:docMk/>
            <pc:sldMk cId="815960484" sldId="460"/>
            <ac:spMk id="3" creationId="{395BC1B6-4F67-D74A-93B8-652A0E299007}"/>
          </ac:spMkLst>
        </pc:spChg>
      </pc:sldChg>
      <pc:sldChg chg="modSp add mod">
        <pc:chgData name="Rachel Keeler" userId="4db9b7d9-2fc6-4369-9fe9-4ed3570fbc23" providerId="ADAL" clId="{78B895F6-8E39-B447-8477-0EE44D80FDB8}" dt="2020-11-10T18:32:13.233" v="1528" actId="114"/>
        <pc:sldMkLst>
          <pc:docMk/>
          <pc:sldMk cId="3343633453" sldId="461"/>
        </pc:sldMkLst>
        <pc:spChg chg="mod">
          <ac:chgData name="Rachel Keeler" userId="4db9b7d9-2fc6-4369-9fe9-4ed3570fbc23" providerId="ADAL" clId="{78B895F6-8E39-B447-8477-0EE44D80FDB8}" dt="2020-11-10T18:32:13.233" v="1528" actId="114"/>
          <ac:spMkLst>
            <pc:docMk/>
            <pc:sldMk cId="3343633453" sldId="461"/>
            <ac:spMk id="3" creationId="{395BC1B6-4F67-D74A-93B8-652A0E299007}"/>
          </ac:spMkLst>
        </pc:spChg>
      </pc:sldChg>
      <pc:sldChg chg="modSp add del mod">
        <pc:chgData name="Rachel Keeler" userId="4db9b7d9-2fc6-4369-9fe9-4ed3570fbc23" providerId="ADAL" clId="{78B895F6-8E39-B447-8477-0EE44D80FDB8}" dt="2020-11-10T18:32:23.185" v="1529" actId="2696"/>
        <pc:sldMkLst>
          <pc:docMk/>
          <pc:sldMk cId="2016421310" sldId="462"/>
        </pc:sldMkLst>
        <pc:spChg chg="mod">
          <ac:chgData name="Rachel Keeler" userId="4db9b7d9-2fc6-4369-9fe9-4ed3570fbc23" providerId="ADAL" clId="{78B895F6-8E39-B447-8477-0EE44D80FDB8}" dt="2020-11-10T13:00:24.613" v="1216" actId="20577"/>
          <ac:spMkLst>
            <pc:docMk/>
            <pc:sldMk cId="2016421310" sldId="462"/>
            <ac:spMk id="3" creationId="{395BC1B6-4F67-D74A-93B8-652A0E299007}"/>
          </ac:spMkLst>
        </pc:spChg>
      </pc:sldChg>
      <pc:sldChg chg="modSp add del mod">
        <pc:chgData name="Rachel Keeler" userId="4db9b7d9-2fc6-4369-9fe9-4ed3570fbc23" providerId="ADAL" clId="{78B895F6-8E39-B447-8477-0EE44D80FDB8}" dt="2020-11-10T18:32:58.658" v="1533" actId="2696"/>
        <pc:sldMkLst>
          <pc:docMk/>
          <pc:sldMk cId="391328386" sldId="463"/>
        </pc:sldMkLst>
        <pc:spChg chg="mod">
          <ac:chgData name="Rachel Keeler" userId="4db9b7d9-2fc6-4369-9fe9-4ed3570fbc23" providerId="ADAL" clId="{78B895F6-8E39-B447-8477-0EE44D80FDB8}" dt="2020-11-10T00:33:20.268" v="313" actId="20577"/>
          <ac:spMkLst>
            <pc:docMk/>
            <pc:sldMk cId="391328386" sldId="463"/>
            <ac:spMk id="3" creationId="{395BC1B6-4F67-D74A-93B8-652A0E299007}"/>
          </ac:spMkLst>
        </pc:spChg>
        <pc:spChg chg="mod">
          <ac:chgData name="Rachel Keeler" userId="4db9b7d9-2fc6-4369-9fe9-4ed3570fbc23" providerId="ADAL" clId="{78B895F6-8E39-B447-8477-0EE44D80FDB8}" dt="2020-11-10T00:46:48.343" v="440" actId="20577"/>
          <ac:spMkLst>
            <pc:docMk/>
            <pc:sldMk cId="391328386" sldId="463"/>
            <ac:spMk id="13" creationId="{00000000-0000-0000-0000-000000000000}"/>
          </ac:spMkLst>
        </pc:spChg>
      </pc:sldChg>
      <pc:sldChg chg="modSp add del mod">
        <pc:chgData name="Rachel Keeler" userId="4db9b7d9-2fc6-4369-9fe9-4ed3570fbc23" providerId="ADAL" clId="{78B895F6-8E39-B447-8477-0EE44D80FDB8}" dt="2020-11-10T18:33:01.273" v="1534" actId="2696"/>
        <pc:sldMkLst>
          <pc:docMk/>
          <pc:sldMk cId="3571973738" sldId="464"/>
        </pc:sldMkLst>
        <pc:spChg chg="mod">
          <ac:chgData name="Rachel Keeler" userId="4db9b7d9-2fc6-4369-9fe9-4ed3570fbc23" providerId="ADAL" clId="{78B895F6-8E39-B447-8477-0EE44D80FDB8}" dt="2020-11-10T00:39:34.587" v="399" actId="20577"/>
          <ac:spMkLst>
            <pc:docMk/>
            <pc:sldMk cId="3571973738" sldId="464"/>
            <ac:spMk id="3" creationId="{395BC1B6-4F67-D74A-93B8-652A0E299007}"/>
          </ac:spMkLst>
        </pc:spChg>
        <pc:spChg chg="mod">
          <ac:chgData name="Rachel Keeler" userId="4db9b7d9-2fc6-4369-9fe9-4ed3570fbc23" providerId="ADAL" clId="{78B895F6-8E39-B447-8477-0EE44D80FDB8}" dt="2020-11-10T00:46:53.107" v="442" actId="20577"/>
          <ac:spMkLst>
            <pc:docMk/>
            <pc:sldMk cId="3571973738" sldId="464"/>
            <ac:spMk id="13" creationId="{00000000-0000-0000-0000-000000000000}"/>
          </ac:spMkLst>
        </pc:spChg>
      </pc:sldChg>
      <pc:sldChg chg="modSp add mod">
        <pc:chgData name="Rachel Keeler" userId="4db9b7d9-2fc6-4369-9fe9-4ed3570fbc23" providerId="ADAL" clId="{78B895F6-8E39-B447-8477-0EE44D80FDB8}" dt="2020-11-10T12:40:13.374" v="725" actId="20577"/>
        <pc:sldMkLst>
          <pc:docMk/>
          <pc:sldMk cId="1242298618" sldId="465"/>
        </pc:sldMkLst>
        <pc:spChg chg="mod">
          <ac:chgData name="Rachel Keeler" userId="4db9b7d9-2fc6-4369-9fe9-4ed3570fbc23" providerId="ADAL" clId="{78B895F6-8E39-B447-8477-0EE44D80FDB8}" dt="2020-11-10T12:40:13.374" v="725" actId="20577"/>
          <ac:spMkLst>
            <pc:docMk/>
            <pc:sldMk cId="1242298618" sldId="465"/>
            <ac:spMk id="3" creationId="{395BC1B6-4F67-D74A-93B8-652A0E299007}"/>
          </ac:spMkLst>
        </pc:spChg>
        <pc:spChg chg="mod">
          <ac:chgData name="Rachel Keeler" userId="4db9b7d9-2fc6-4369-9fe9-4ed3570fbc23" providerId="ADAL" clId="{78B895F6-8E39-B447-8477-0EE44D80FDB8}" dt="2020-11-10T00:46:57.853" v="444" actId="20577"/>
          <ac:spMkLst>
            <pc:docMk/>
            <pc:sldMk cId="1242298618" sldId="465"/>
            <ac:spMk id="13" creationId="{00000000-0000-0000-0000-000000000000}"/>
          </ac:spMkLst>
        </pc:spChg>
      </pc:sldChg>
      <pc:sldChg chg="add del">
        <pc:chgData name="Rachel Keeler" userId="4db9b7d9-2fc6-4369-9fe9-4ed3570fbc23" providerId="ADAL" clId="{78B895F6-8E39-B447-8477-0EE44D80FDB8}" dt="2020-11-10T18:33:20.996" v="1536" actId="2696"/>
        <pc:sldMkLst>
          <pc:docMk/>
          <pc:sldMk cId="1233039503" sldId="466"/>
        </pc:sldMkLst>
      </pc:sldChg>
      <pc:sldChg chg="add del">
        <pc:chgData name="Rachel Keeler" userId="4db9b7d9-2fc6-4369-9fe9-4ed3570fbc23" providerId="ADAL" clId="{78B895F6-8E39-B447-8477-0EE44D80FDB8}" dt="2020-11-10T00:48:07.158" v="458" actId="2696"/>
        <pc:sldMkLst>
          <pc:docMk/>
          <pc:sldMk cId="1905130171" sldId="467"/>
        </pc:sldMkLst>
      </pc:sldChg>
      <pc:sldChg chg="addSp delSp modSp add del mod">
        <pc:chgData name="Rachel Keeler" userId="4db9b7d9-2fc6-4369-9fe9-4ed3570fbc23" providerId="ADAL" clId="{78B895F6-8E39-B447-8477-0EE44D80FDB8}" dt="2020-11-10T18:35:12.941" v="1554" actId="2696"/>
        <pc:sldMkLst>
          <pc:docMk/>
          <pc:sldMk cId="2456771930" sldId="467"/>
        </pc:sldMkLst>
        <pc:spChg chg="del mod">
          <ac:chgData name="Rachel Keeler" userId="4db9b7d9-2fc6-4369-9fe9-4ed3570fbc23" providerId="ADAL" clId="{78B895F6-8E39-B447-8477-0EE44D80FDB8}" dt="2020-11-10T12:48:53.870" v="1070" actId="478"/>
          <ac:spMkLst>
            <pc:docMk/>
            <pc:sldMk cId="2456771930" sldId="467"/>
            <ac:spMk id="3" creationId="{395BC1B6-4F67-D74A-93B8-652A0E299007}"/>
          </ac:spMkLst>
        </pc:spChg>
        <pc:spChg chg="add del mod">
          <ac:chgData name="Rachel Keeler" userId="4db9b7d9-2fc6-4369-9fe9-4ed3570fbc23" providerId="ADAL" clId="{78B895F6-8E39-B447-8477-0EE44D80FDB8}" dt="2020-11-10T12:48:54.997" v="1071" actId="478"/>
          <ac:spMkLst>
            <pc:docMk/>
            <pc:sldMk cId="2456771930" sldId="467"/>
            <ac:spMk id="4" creationId="{93832FF2-3CEC-CC40-BCF2-8F62B567037D}"/>
          </ac:spMkLst>
        </pc:spChg>
        <pc:spChg chg="mod">
          <ac:chgData name="Rachel Keeler" userId="4db9b7d9-2fc6-4369-9fe9-4ed3570fbc23" providerId="ADAL" clId="{78B895F6-8E39-B447-8477-0EE44D80FDB8}" dt="2020-11-10T12:48:50.770" v="1069" actId="20577"/>
          <ac:spMkLst>
            <pc:docMk/>
            <pc:sldMk cId="2456771930" sldId="467"/>
            <ac:spMk id="13" creationId="{00000000-0000-0000-0000-000000000000}"/>
          </ac:spMkLst>
        </pc:spChg>
      </pc:sldChg>
      <pc:sldChg chg="modSp add mod">
        <pc:chgData name="Rachel Keeler" userId="4db9b7d9-2fc6-4369-9fe9-4ed3570fbc23" providerId="ADAL" clId="{78B895F6-8E39-B447-8477-0EE44D80FDB8}" dt="2020-11-10T01:00:00.244" v="481" actId="207"/>
        <pc:sldMkLst>
          <pc:docMk/>
          <pc:sldMk cId="2284741960" sldId="468"/>
        </pc:sldMkLst>
        <pc:spChg chg="mod">
          <ac:chgData name="Rachel Keeler" userId="4db9b7d9-2fc6-4369-9fe9-4ed3570fbc23" providerId="ADAL" clId="{78B895F6-8E39-B447-8477-0EE44D80FDB8}" dt="2020-11-10T01:00:00.244" v="481" actId="207"/>
          <ac:spMkLst>
            <pc:docMk/>
            <pc:sldMk cId="2284741960" sldId="468"/>
            <ac:spMk id="3" creationId="{395BC1B6-4F67-D74A-93B8-652A0E299007}"/>
          </ac:spMkLst>
        </pc:spChg>
      </pc:sldChg>
      <pc:sldChg chg="modSp add del mod">
        <pc:chgData name="Rachel Keeler" userId="4db9b7d9-2fc6-4369-9fe9-4ed3570fbc23" providerId="ADAL" clId="{78B895F6-8E39-B447-8477-0EE44D80FDB8}" dt="2020-11-10T18:33:34.018" v="1538" actId="2696"/>
        <pc:sldMkLst>
          <pc:docMk/>
          <pc:sldMk cId="2946816890" sldId="469"/>
        </pc:sldMkLst>
        <pc:spChg chg="mod">
          <ac:chgData name="Rachel Keeler" userId="4db9b7d9-2fc6-4369-9fe9-4ed3570fbc23" providerId="ADAL" clId="{78B895F6-8E39-B447-8477-0EE44D80FDB8}" dt="2020-11-10T12:40:36.857" v="726" actId="114"/>
          <ac:spMkLst>
            <pc:docMk/>
            <pc:sldMk cId="2946816890" sldId="469"/>
            <ac:spMk id="3" creationId="{395BC1B6-4F67-D74A-93B8-652A0E299007}"/>
          </ac:spMkLst>
        </pc:spChg>
      </pc:sldChg>
      <pc:sldChg chg="modSp add del mod">
        <pc:chgData name="Rachel Keeler" userId="4db9b7d9-2fc6-4369-9fe9-4ed3570fbc23" providerId="ADAL" clId="{78B895F6-8E39-B447-8477-0EE44D80FDB8}" dt="2020-11-10T18:33:36.435" v="1539" actId="2696"/>
        <pc:sldMkLst>
          <pc:docMk/>
          <pc:sldMk cId="1062789139" sldId="470"/>
        </pc:sldMkLst>
        <pc:spChg chg="mod">
          <ac:chgData name="Rachel Keeler" userId="4db9b7d9-2fc6-4369-9fe9-4ed3570fbc23" providerId="ADAL" clId="{78B895F6-8E39-B447-8477-0EE44D80FDB8}" dt="2020-11-10T01:11:18.940" v="534" actId="20577"/>
          <ac:spMkLst>
            <pc:docMk/>
            <pc:sldMk cId="1062789139" sldId="470"/>
            <ac:spMk id="3" creationId="{395BC1B6-4F67-D74A-93B8-652A0E299007}"/>
          </ac:spMkLst>
        </pc:spChg>
      </pc:sldChg>
      <pc:sldChg chg="modSp add mod">
        <pc:chgData name="Rachel Keeler" userId="4db9b7d9-2fc6-4369-9fe9-4ed3570fbc23" providerId="ADAL" clId="{78B895F6-8E39-B447-8477-0EE44D80FDB8}" dt="2020-11-10T01:17:02.947" v="556" actId="20577"/>
        <pc:sldMkLst>
          <pc:docMk/>
          <pc:sldMk cId="3400380507" sldId="471"/>
        </pc:sldMkLst>
        <pc:spChg chg="mod">
          <ac:chgData name="Rachel Keeler" userId="4db9b7d9-2fc6-4369-9fe9-4ed3570fbc23" providerId="ADAL" clId="{78B895F6-8E39-B447-8477-0EE44D80FDB8}" dt="2020-11-10T01:17:02.947" v="556" actId="20577"/>
          <ac:spMkLst>
            <pc:docMk/>
            <pc:sldMk cId="3400380507" sldId="471"/>
            <ac:spMk id="3" creationId="{395BC1B6-4F67-D74A-93B8-652A0E299007}"/>
          </ac:spMkLst>
        </pc:spChg>
      </pc:sldChg>
      <pc:sldChg chg="modSp add mod">
        <pc:chgData name="Rachel Keeler" userId="4db9b7d9-2fc6-4369-9fe9-4ed3570fbc23" providerId="ADAL" clId="{78B895F6-8E39-B447-8477-0EE44D80FDB8}" dt="2020-11-10T18:34:06.262" v="1550" actId="20577"/>
        <pc:sldMkLst>
          <pc:docMk/>
          <pc:sldMk cId="889459879" sldId="472"/>
        </pc:sldMkLst>
        <pc:spChg chg="mod">
          <ac:chgData name="Rachel Keeler" userId="4db9b7d9-2fc6-4369-9fe9-4ed3570fbc23" providerId="ADAL" clId="{78B895F6-8E39-B447-8477-0EE44D80FDB8}" dt="2020-11-10T18:34:06.262" v="1550" actId="20577"/>
          <ac:spMkLst>
            <pc:docMk/>
            <pc:sldMk cId="889459879" sldId="472"/>
            <ac:spMk id="13" creationId="{00000000-0000-0000-0000-000000000000}"/>
          </ac:spMkLst>
        </pc:spChg>
      </pc:sldChg>
      <pc:sldChg chg="modSp add del mod">
        <pc:chgData name="Rachel Keeler" userId="4db9b7d9-2fc6-4369-9fe9-4ed3570fbc23" providerId="ADAL" clId="{78B895F6-8E39-B447-8477-0EE44D80FDB8}" dt="2020-11-10T18:34:13.834" v="1551" actId="2696"/>
        <pc:sldMkLst>
          <pc:docMk/>
          <pc:sldMk cId="4143156011" sldId="473"/>
        </pc:sldMkLst>
        <pc:spChg chg="mod">
          <ac:chgData name="Rachel Keeler" userId="4db9b7d9-2fc6-4369-9fe9-4ed3570fbc23" providerId="ADAL" clId="{78B895F6-8E39-B447-8477-0EE44D80FDB8}" dt="2020-11-10T03:10:40.542" v="624" actId="20577"/>
          <ac:spMkLst>
            <pc:docMk/>
            <pc:sldMk cId="4143156011" sldId="473"/>
            <ac:spMk id="3" creationId="{395BC1B6-4F67-D74A-93B8-652A0E299007}"/>
          </ac:spMkLst>
        </pc:spChg>
        <pc:spChg chg="mod">
          <ac:chgData name="Rachel Keeler" userId="4db9b7d9-2fc6-4369-9fe9-4ed3570fbc23" providerId="ADAL" clId="{78B895F6-8E39-B447-8477-0EE44D80FDB8}" dt="2020-11-10T03:06:39.472" v="588" actId="20577"/>
          <ac:spMkLst>
            <pc:docMk/>
            <pc:sldMk cId="4143156011" sldId="473"/>
            <ac:spMk id="13" creationId="{00000000-0000-0000-0000-000000000000}"/>
          </ac:spMkLst>
        </pc:spChg>
      </pc:sldChg>
      <pc:sldChg chg="modSp add del mod ord">
        <pc:chgData name="Rachel Keeler" userId="4db9b7d9-2fc6-4369-9fe9-4ed3570fbc23" providerId="ADAL" clId="{78B895F6-8E39-B447-8477-0EE44D80FDB8}" dt="2020-11-10T18:33:59.569" v="1543" actId="2696"/>
        <pc:sldMkLst>
          <pc:docMk/>
          <pc:sldMk cId="427222621" sldId="474"/>
        </pc:sldMkLst>
        <pc:spChg chg="mod">
          <ac:chgData name="Rachel Keeler" userId="4db9b7d9-2fc6-4369-9fe9-4ed3570fbc23" providerId="ADAL" clId="{78B895F6-8E39-B447-8477-0EE44D80FDB8}" dt="2020-11-10T03:14:10.374" v="651" actId="20577"/>
          <ac:spMkLst>
            <pc:docMk/>
            <pc:sldMk cId="427222621" sldId="474"/>
            <ac:spMk id="3" creationId="{395BC1B6-4F67-D74A-93B8-652A0E299007}"/>
          </ac:spMkLst>
        </pc:spChg>
      </pc:sldChg>
      <pc:sldChg chg="modSp add mod">
        <pc:chgData name="Rachel Keeler" userId="4db9b7d9-2fc6-4369-9fe9-4ed3570fbc23" providerId="ADAL" clId="{78B895F6-8E39-B447-8477-0EE44D80FDB8}" dt="2020-11-10T03:12:58.779" v="649" actId="20577"/>
        <pc:sldMkLst>
          <pc:docMk/>
          <pc:sldMk cId="2741365268" sldId="475"/>
        </pc:sldMkLst>
        <pc:spChg chg="mod">
          <ac:chgData name="Rachel Keeler" userId="4db9b7d9-2fc6-4369-9fe9-4ed3570fbc23" providerId="ADAL" clId="{78B895F6-8E39-B447-8477-0EE44D80FDB8}" dt="2020-11-10T03:12:58.779" v="649" actId="20577"/>
          <ac:spMkLst>
            <pc:docMk/>
            <pc:sldMk cId="2741365268" sldId="475"/>
            <ac:spMk id="3" creationId="{395BC1B6-4F67-D74A-93B8-652A0E299007}"/>
          </ac:spMkLst>
        </pc:spChg>
      </pc:sldChg>
      <pc:sldChg chg="modSp add mod">
        <pc:chgData name="Rachel Keeler" userId="4db9b7d9-2fc6-4369-9fe9-4ed3570fbc23" providerId="ADAL" clId="{78B895F6-8E39-B447-8477-0EE44D80FDB8}" dt="2020-11-10T18:33:55.450" v="1542" actId="20577"/>
        <pc:sldMkLst>
          <pc:docMk/>
          <pc:sldMk cId="821888461" sldId="476"/>
        </pc:sldMkLst>
        <pc:spChg chg="mod">
          <ac:chgData name="Rachel Keeler" userId="4db9b7d9-2fc6-4369-9fe9-4ed3570fbc23" providerId="ADAL" clId="{78B895F6-8E39-B447-8477-0EE44D80FDB8}" dt="2020-11-10T03:14:14.465" v="652" actId="15"/>
          <ac:spMkLst>
            <pc:docMk/>
            <pc:sldMk cId="821888461" sldId="476"/>
            <ac:spMk id="3" creationId="{395BC1B6-4F67-D74A-93B8-652A0E299007}"/>
          </ac:spMkLst>
        </pc:spChg>
        <pc:spChg chg="mod">
          <ac:chgData name="Rachel Keeler" userId="4db9b7d9-2fc6-4369-9fe9-4ed3570fbc23" providerId="ADAL" clId="{78B895F6-8E39-B447-8477-0EE44D80FDB8}" dt="2020-11-10T18:33:55.450" v="1542" actId="20577"/>
          <ac:spMkLst>
            <pc:docMk/>
            <pc:sldMk cId="821888461" sldId="476"/>
            <ac:spMk id="13" creationId="{00000000-0000-0000-0000-000000000000}"/>
          </ac:spMkLst>
        </pc:spChg>
      </pc:sldChg>
      <pc:sldChg chg="modSp add mod">
        <pc:chgData name="Rachel Keeler" userId="4db9b7d9-2fc6-4369-9fe9-4ed3570fbc23" providerId="ADAL" clId="{78B895F6-8E39-B447-8477-0EE44D80FDB8}" dt="2020-11-10T03:25:48.934" v="724" actId="255"/>
        <pc:sldMkLst>
          <pc:docMk/>
          <pc:sldMk cId="552149781" sldId="477"/>
        </pc:sldMkLst>
        <pc:spChg chg="mod">
          <ac:chgData name="Rachel Keeler" userId="4db9b7d9-2fc6-4369-9fe9-4ed3570fbc23" providerId="ADAL" clId="{78B895F6-8E39-B447-8477-0EE44D80FDB8}" dt="2020-11-10T03:25:48.934" v="724" actId="255"/>
          <ac:spMkLst>
            <pc:docMk/>
            <pc:sldMk cId="552149781" sldId="477"/>
            <ac:spMk id="3" creationId="{395BC1B6-4F67-D74A-93B8-652A0E299007}"/>
          </ac:spMkLst>
        </pc:spChg>
        <pc:spChg chg="mod">
          <ac:chgData name="Rachel Keeler" userId="4db9b7d9-2fc6-4369-9fe9-4ed3570fbc23" providerId="ADAL" clId="{78B895F6-8E39-B447-8477-0EE44D80FDB8}" dt="2020-11-10T03:23:19.306" v="682" actId="20577"/>
          <ac:spMkLst>
            <pc:docMk/>
            <pc:sldMk cId="552149781" sldId="477"/>
            <ac:spMk id="13" creationId="{00000000-0000-0000-0000-000000000000}"/>
          </ac:spMkLst>
        </pc:spChg>
      </pc:sldChg>
      <pc:sldChg chg="modSp add mod">
        <pc:chgData name="Rachel Keeler" userId="4db9b7d9-2fc6-4369-9fe9-4ed3570fbc23" providerId="ADAL" clId="{78B895F6-8E39-B447-8477-0EE44D80FDB8}" dt="2020-11-10T12:48:16.719" v="1054" actId="27636"/>
        <pc:sldMkLst>
          <pc:docMk/>
          <pc:sldMk cId="3605179103" sldId="478"/>
        </pc:sldMkLst>
        <pc:spChg chg="mod">
          <ac:chgData name="Rachel Keeler" userId="4db9b7d9-2fc6-4369-9fe9-4ed3570fbc23" providerId="ADAL" clId="{78B895F6-8E39-B447-8477-0EE44D80FDB8}" dt="2020-11-10T12:48:16.719" v="1054" actId="27636"/>
          <ac:spMkLst>
            <pc:docMk/>
            <pc:sldMk cId="3605179103" sldId="478"/>
            <ac:spMk id="3" creationId="{395BC1B6-4F67-D74A-93B8-652A0E299007}"/>
          </ac:spMkLst>
        </pc:spChg>
        <pc:spChg chg="mod">
          <ac:chgData name="Rachel Keeler" userId="4db9b7d9-2fc6-4369-9fe9-4ed3570fbc23" providerId="ADAL" clId="{78B895F6-8E39-B447-8477-0EE44D80FDB8}" dt="2020-11-10T12:48:10.374" v="1052" actId="20577"/>
          <ac:spMkLst>
            <pc:docMk/>
            <pc:sldMk cId="3605179103" sldId="478"/>
            <ac:spMk id="13" creationId="{00000000-0000-0000-0000-000000000000}"/>
          </ac:spMkLst>
        </pc:spChg>
      </pc:sldChg>
      <pc:sldChg chg="add del">
        <pc:chgData name="Rachel Keeler" userId="4db9b7d9-2fc6-4369-9fe9-4ed3570fbc23" providerId="ADAL" clId="{78B895F6-8E39-B447-8477-0EE44D80FDB8}" dt="2020-11-10T12:51:05.990" v="1091" actId="2696"/>
        <pc:sldMkLst>
          <pc:docMk/>
          <pc:sldMk cId="1933470649" sldId="479"/>
        </pc:sldMkLst>
      </pc:sldChg>
      <pc:sldChg chg="modSp add mod">
        <pc:chgData name="Rachel Keeler" userId="4db9b7d9-2fc6-4369-9fe9-4ed3570fbc23" providerId="ADAL" clId="{78B895F6-8E39-B447-8477-0EE44D80FDB8}" dt="2020-11-10T18:35:07.578" v="1553" actId="20577"/>
        <pc:sldMkLst>
          <pc:docMk/>
          <pc:sldMk cId="4256191173" sldId="480"/>
        </pc:sldMkLst>
        <pc:spChg chg="mod">
          <ac:chgData name="Rachel Keeler" userId="4db9b7d9-2fc6-4369-9fe9-4ed3570fbc23" providerId="ADAL" clId="{78B895F6-8E39-B447-8477-0EE44D80FDB8}" dt="2020-11-10T12:49:37.235" v="1090" actId="20577"/>
          <ac:spMkLst>
            <pc:docMk/>
            <pc:sldMk cId="4256191173" sldId="480"/>
            <ac:spMk id="3" creationId="{395BC1B6-4F67-D74A-93B8-652A0E299007}"/>
          </ac:spMkLst>
        </pc:spChg>
        <pc:spChg chg="mod">
          <ac:chgData name="Rachel Keeler" userId="4db9b7d9-2fc6-4369-9fe9-4ed3570fbc23" providerId="ADAL" clId="{78B895F6-8E39-B447-8477-0EE44D80FDB8}" dt="2020-11-10T18:35:07.578" v="1553" actId="20577"/>
          <ac:spMkLst>
            <pc:docMk/>
            <pc:sldMk cId="4256191173" sldId="480"/>
            <ac:spMk id="13" creationId="{00000000-0000-0000-0000-000000000000}"/>
          </ac:spMkLst>
        </pc:spChg>
      </pc:sldChg>
      <pc:sldChg chg="modSp add del mod">
        <pc:chgData name="Rachel Keeler" userId="4db9b7d9-2fc6-4369-9fe9-4ed3570fbc23" providerId="ADAL" clId="{78B895F6-8E39-B447-8477-0EE44D80FDB8}" dt="2020-11-10T18:35:12.941" v="1554" actId="2696"/>
        <pc:sldMkLst>
          <pc:docMk/>
          <pc:sldMk cId="2417209380" sldId="481"/>
        </pc:sldMkLst>
        <pc:spChg chg="mod">
          <ac:chgData name="Rachel Keeler" userId="4db9b7d9-2fc6-4369-9fe9-4ed3570fbc23" providerId="ADAL" clId="{78B895F6-8E39-B447-8477-0EE44D80FDB8}" dt="2020-11-10T12:49:13.744" v="1072" actId="20577"/>
          <ac:spMkLst>
            <pc:docMk/>
            <pc:sldMk cId="2417209380" sldId="481"/>
            <ac:spMk id="3" creationId="{395BC1B6-4F67-D74A-93B8-652A0E299007}"/>
          </ac:spMkLst>
        </pc:spChg>
        <pc:spChg chg="mod">
          <ac:chgData name="Rachel Keeler" userId="4db9b7d9-2fc6-4369-9fe9-4ed3570fbc23" providerId="ADAL" clId="{78B895F6-8E39-B447-8477-0EE44D80FDB8}" dt="2020-11-10T18:35:01.356" v="1552" actId="20577"/>
          <ac:spMkLst>
            <pc:docMk/>
            <pc:sldMk cId="2417209380" sldId="481"/>
            <ac:spMk id="13" creationId="{00000000-0000-0000-0000-000000000000}"/>
          </ac:spMkLst>
        </pc:spChg>
      </pc:sldChg>
      <pc:sldChg chg="add del">
        <pc:chgData name="Rachel Keeler" userId="4db9b7d9-2fc6-4369-9fe9-4ed3570fbc23" providerId="ADAL" clId="{78B895F6-8E39-B447-8477-0EE44D80FDB8}" dt="2020-11-10T18:32:23.185" v="1529" actId="2696"/>
        <pc:sldMkLst>
          <pc:docMk/>
          <pc:sldMk cId="110249917" sldId="482"/>
        </pc:sldMkLst>
      </pc:sldChg>
      <pc:sldChg chg="add del">
        <pc:chgData name="Rachel Keeler" userId="4db9b7d9-2fc6-4369-9fe9-4ed3570fbc23" providerId="ADAL" clId="{78B895F6-8E39-B447-8477-0EE44D80FDB8}" dt="2020-11-10T18:32:23.185" v="1529" actId="2696"/>
        <pc:sldMkLst>
          <pc:docMk/>
          <pc:sldMk cId="65441647" sldId="483"/>
        </pc:sldMkLst>
      </pc:sldChg>
      <pc:sldChg chg="new del">
        <pc:chgData name="Rachel Keeler" userId="4db9b7d9-2fc6-4369-9fe9-4ed3570fbc23" providerId="ADAL" clId="{78B895F6-8E39-B447-8477-0EE44D80FDB8}" dt="2020-11-10T13:55:33.301" v="1503" actId="680"/>
        <pc:sldMkLst>
          <pc:docMk/>
          <pc:sldMk cId="896911659" sldId="483"/>
        </pc:sldMkLst>
      </pc:sldChg>
      <pc:sldChg chg="new del">
        <pc:chgData name="Rachel Keeler" userId="4db9b7d9-2fc6-4369-9fe9-4ed3570fbc23" providerId="ADAL" clId="{78B895F6-8E39-B447-8477-0EE44D80FDB8}" dt="2020-11-10T13:56:52.340" v="1518" actId="2696"/>
        <pc:sldMkLst>
          <pc:docMk/>
          <pc:sldMk cId="1120009254" sldId="484"/>
        </pc:sldMkLst>
      </pc:sldChg>
      <pc:sldChg chg="addSp modSp new del mod">
        <pc:chgData name="Rachel Keeler" userId="4db9b7d9-2fc6-4369-9fe9-4ed3570fbc23" providerId="ADAL" clId="{78B895F6-8E39-B447-8477-0EE44D80FDB8}" dt="2020-11-10T18:27:25.848" v="1523" actId="2696"/>
        <pc:sldMkLst>
          <pc:docMk/>
          <pc:sldMk cId="1488594652" sldId="485"/>
        </pc:sldMkLst>
        <pc:picChg chg="add mod">
          <ac:chgData name="Rachel Keeler" userId="4db9b7d9-2fc6-4369-9fe9-4ed3570fbc23" providerId="ADAL" clId="{78B895F6-8E39-B447-8477-0EE44D80FDB8}" dt="2020-11-10T13:57:07.766" v="1521" actId="1076"/>
          <ac:picMkLst>
            <pc:docMk/>
            <pc:sldMk cId="1488594652" sldId="485"/>
            <ac:picMk id="2" creationId="{A276DFB9-F2D7-2346-9D71-E55D548E1CC4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CEAAF3-9831-450B-8D59-2C09DB96C8FC}" type="datetimeFigureOut">
              <a:rPr lang="en-US"/>
              <a:t>11/9/20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834459-7356-44BF-850D-8B30C4FB3B6B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690165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50CD79-FC16-4410-AB61-17F26E6D3BC8}" type="datetimeFigureOut">
              <a:rPr lang="en-US"/>
              <a:t>11/9/20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3C37BE-C303-496D-B5CD-85F2937540F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50842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1502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C37BE-C303-496D-B5CD-85F2937540F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77313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C37BE-C303-496D-B5CD-85F2937540F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34058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C37BE-C303-496D-B5CD-85F2937540F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29929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C37BE-C303-496D-B5CD-85F2937540F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535736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C37BE-C303-496D-B5CD-85F2937540F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935431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C37BE-C303-496D-B5CD-85F2937540F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501285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C37BE-C303-496D-B5CD-85F2937540FC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27366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C37BE-C303-496D-B5CD-85F2937540FC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8664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C37BE-C303-496D-B5CD-85F2937540FC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17806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C37BE-C303-496D-B5CD-85F2937540F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9740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C37BE-C303-496D-B5CD-85F2937540F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45520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C37BE-C303-496D-B5CD-85F2937540F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4368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C37BE-C303-496D-B5CD-85F2937540F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07686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C37BE-C303-496D-B5CD-85F2937540F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3520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C37BE-C303-496D-B5CD-85F2937540F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08293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C37BE-C303-496D-B5CD-85F2937540F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7522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C37BE-C303-496D-B5CD-85F2937540F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75779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4445" y="0"/>
            <a:ext cx="1747524" cy="229209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10096500" cy="2219691"/>
          </a:xfrm>
        </p:spPr>
        <p:txBody>
          <a:bodyPr anchor="ctr">
            <a:normAutofit/>
          </a:bodyPr>
          <a:lstStyle>
            <a:lvl1pPr algn="l">
              <a:defRPr sz="4400" cap="all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4898" y="4511784"/>
            <a:ext cx="10096501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fld id="{402B9795-92DC-40DC-A1CA-9A4B349D7824}" type="datetimeFigureOut">
              <a:rPr lang="en-US" smtClean="0"/>
              <a:pPr/>
              <a:t>11/9/20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fld id="{0FF54DE5-C571-48E8-A5BC-B369434E2F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756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3396996" cy="45720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 descr="An empty placeholder to add an image. Click on the placeholder and select the image that you wish to add."/>
          <p:cNvSpPr>
            <a:spLocks noGrp="1"/>
          </p:cNvSpPr>
          <p:nvPr>
            <p:ph type="pic" idx="1"/>
          </p:nvPr>
        </p:nvSpPr>
        <p:spPr>
          <a:xfrm>
            <a:off x="4654671" y="1600199"/>
            <a:ext cx="6430912" cy="4572001"/>
          </a:xfrm>
        </p:spPr>
        <p:txBody>
          <a:bodyPr tIns="118872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11/9/20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69637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11/9/20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12076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72600" y="365125"/>
            <a:ext cx="17145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4900" y="365125"/>
            <a:ext cx="8098896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11/9/20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  <p:grpSp>
        <p:nvGrpSpPr>
          <p:cNvPr id="7" name="Group 6"/>
          <p:cNvGrpSpPr/>
          <p:nvPr/>
        </p:nvGrpSpPr>
        <p:grpSpPr>
          <a:xfrm rot="5400000">
            <a:off x="6514047" y="3228843"/>
            <a:ext cx="5632704" cy="84403"/>
            <a:chOff x="1073150" y="1219201"/>
            <a:chExt cx="10058400" cy="63125"/>
          </a:xfrm>
        </p:grpSpPr>
        <p:cxnSp>
          <p:nvCxnSpPr>
            <p:cNvPr id="8" name="Straight Connector 7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45927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11/9/20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86876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5734050" cy="2219691"/>
          </a:xfrm>
        </p:spPr>
        <p:txBody>
          <a:bodyPr anchor="ctr">
            <a:normAutofit/>
          </a:bodyPr>
          <a:lstStyle>
            <a:lvl1pPr algn="l">
              <a:defRPr sz="4400" cap="all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4900" y="4511784"/>
            <a:ext cx="5734050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1" name="Picture Placeholder 10" descr="An empty placeholder to add an image. Click on the placeholder and select the image that you wish to add."/>
          <p:cNvSpPr>
            <a:spLocks noGrp="1"/>
          </p:cNvSpPr>
          <p:nvPr>
            <p:ph type="pic" sz="quarter" idx="13"/>
          </p:nvPr>
        </p:nvSpPr>
        <p:spPr>
          <a:xfrm>
            <a:off x="6981063" y="1310656"/>
            <a:ext cx="5210937" cy="4208604"/>
          </a:xfrm>
          <a:solidFill>
            <a:schemeClr val="tx1">
              <a:lumMod val="20000"/>
              <a:lumOff val="80000"/>
            </a:schemeClr>
          </a:solidFill>
        </p:spPr>
        <p:txBody>
          <a:bodyPr tIns="1005840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14" name="Group 13"/>
          <p:cNvGrpSpPr/>
          <p:nvPr/>
        </p:nvGrpSpPr>
        <p:grpSpPr>
          <a:xfrm>
            <a:off x="0" y="1143000"/>
            <a:ext cx="12192000" cy="63125"/>
            <a:chOff x="507492" y="1501519"/>
            <a:chExt cx="8129016" cy="63125"/>
          </a:xfrm>
        </p:grpSpPr>
        <p:cxnSp>
          <p:nvCxnSpPr>
            <p:cNvPr id="15" name="Straight Connector 14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5880" y="0"/>
            <a:ext cx="1747524" cy="2292094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 rot="10800000">
            <a:off x="0" y="5645510"/>
            <a:ext cx="12192000" cy="63125"/>
            <a:chOff x="507492" y="1501519"/>
            <a:chExt cx="8129016" cy="6312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Rectangle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2673943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2514600"/>
            <a:ext cx="12192000" cy="3194035"/>
            <a:chOff x="647402" y="2514600"/>
            <a:chExt cx="10838688" cy="3194035"/>
          </a:xfrm>
        </p:grpSpPr>
        <p:grpSp>
          <p:nvGrpSpPr>
            <p:cNvPr id="9" name="Group 8"/>
            <p:cNvGrpSpPr/>
            <p:nvPr/>
          </p:nvGrpSpPr>
          <p:grpSpPr>
            <a:xfrm>
              <a:off x="647402" y="2514600"/>
              <a:ext cx="10838688" cy="63125"/>
              <a:chOff x="507492" y="1501519"/>
              <a:chExt cx="8129016" cy="63125"/>
            </a:xfrm>
          </p:grpSpPr>
          <p:cxnSp>
            <p:nvCxnSpPr>
              <p:cNvPr id="14" name="Straight Connector 13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Rectangle 9"/>
            <p:cNvSpPr/>
            <p:nvPr/>
          </p:nvSpPr>
          <p:spPr>
            <a:xfrm>
              <a:off x="647402" y="2640850"/>
              <a:ext cx="10838688" cy="294153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grpSp>
          <p:nvGrpSpPr>
            <p:cNvPr id="11" name="Group 10"/>
            <p:cNvGrpSpPr/>
            <p:nvPr/>
          </p:nvGrpSpPr>
          <p:grpSpPr>
            <a:xfrm rot="10800000">
              <a:off x="647402" y="5645510"/>
              <a:ext cx="10838688" cy="63125"/>
              <a:chOff x="507492" y="1501519"/>
              <a:chExt cx="8129016" cy="63125"/>
            </a:xfrm>
          </p:grpSpPr>
          <p:cxnSp>
            <p:nvCxnSpPr>
              <p:cNvPr id="12" name="Straight Connector 11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880" y="0"/>
            <a:ext cx="1783188" cy="2971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4899" y="2971806"/>
            <a:ext cx="10071099" cy="1684150"/>
          </a:xfrm>
        </p:spPr>
        <p:txBody>
          <a:bodyPr anchor="ctr">
            <a:normAutofit/>
          </a:bodyPr>
          <a:lstStyle>
            <a:lvl1pPr>
              <a:defRPr sz="4400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899" y="4655956"/>
            <a:ext cx="10071099" cy="50975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11/9/20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02678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4900" y="1600200"/>
            <a:ext cx="4914900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4914900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11/9/20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27791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4919472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4900" y="2424112"/>
            <a:ext cx="4919472" cy="37480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66110" y="1600200"/>
            <a:ext cx="4919472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66110" y="2424112"/>
            <a:ext cx="4919472" cy="37480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11/9/20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71016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11/9/20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58111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11/9/20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2416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4384548" cy="45720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41848" y="1600199"/>
            <a:ext cx="5445252" cy="457200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11/9/20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69764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04900" y="76200"/>
            <a:ext cx="9980682" cy="1096962"/>
          </a:xfrm>
          <a:prstGeom prst="rect">
            <a:avLst/>
          </a:prstGeom>
        </p:spPr>
        <p:txBody>
          <a:bodyPr vert="horz" lIns="0" tIns="45720" rIns="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9982200" cy="45720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04899" y="6356351"/>
            <a:ext cx="1829559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1200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fld id="{402B9795-92DC-40DC-A1CA-9A4B349D7824}" type="datetimeFigureOut">
              <a:rPr lang="en-US" smtClean="0"/>
              <a:pPr/>
              <a:t>11/9/20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34459" y="6356350"/>
            <a:ext cx="6323082" cy="365126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>
              <a:defRPr sz="1200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256782" y="6356351"/>
            <a:ext cx="1828800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200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fld id="{0FF54DE5-C571-48E8-A5BC-B369434E2F44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5" name="Group 14"/>
          <p:cNvGrpSpPr/>
          <p:nvPr/>
        </p:nvGrpSpPr>
        <p:grpSpPr>
          <a:xfrm>
            <a:off x="1103376" y="1219201"/>
            <a:ext cx="9985248" cy="84403"/>
            <a:chOff x="1073150" y="1219201"/>
            <a:chExt cx="10058400" cy="63125"/>
          </a:xfrm>
        </p:grpSpPr>
        <p:cxnSp>
          <p:nvCxnSpPr>
            <p:cNvPr id="13" name="Straight Connector 12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46251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96">
          <p15:clr>
            <a:srgbClr val="F26B43"/>
          </p15:clr>
        </p15:guide>
        <p15:guide id="2" pos="6984">
          <p15:clr>
            <a:srgbClr val="F26B43"/>
          </p15:clr>
        </p15:guide>
        <p15:guide id="3" orient="horz" pos="1008">
          <p15:clr>
            <a:srgbClr val="F26B43"/>
          </p15:clr>
        </p15:guide>
        <p15:guide id="4" orient="horz" pos="3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mailto:wcjacobi@gmail.com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5734050" cy="2219691"/>
          </a:xfrm>
        </p:spPr>
        <p:txBody>
          <a:bodyPr anchor="ctr"/>
          <a:lstStyle/>
          <a:p>
            <a:r>
              <a:rPr lang="en-US" dirty="0"/>
              <a:t>Isaiah</a:t>
            </a:r>
            <a:br>
              <a:rPr lang="en-US" dirty="0"/>
            </a:br>
            <a:r>
              <a:rPr lang="en-US" dirty="0"/>
              <a:t>week nine</a:t>
            </a: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Grace Chapel Lexington Women’s Bible Study</a:t>
            </a:r>
          </a:p>
          <a:p>
            <a:r>
              <a:rPr lang="en-US" dirty="0"/>
              <a:t>November 10, 2020</a:t>
            </a:r>
          </a:p>
        </p:txBody>
      </p:sp>
      <p:pic>
        <p:nvPicPr>
          <p:cNvPr id="4" name="Picture Placeholder 3" descr="Open book on table, blurred shelves of books in background"/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0" r="889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652133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Isaiah 57:14-21, cont.</a:t>
            </a:r>
          </a:p>
        </p:txBody>
      </p:sp>
      <p:sp>
        <p:nvSpPr>
          <p:cNvPr id="3" name="Content Placeholder 13">
            <a:extLst>
              <a:ext uri="{FF2B5EF4-FFF2-40B4-BE49-F238E27FC236}">
                <a16:creationId xmlns:a16="http://schemas.microsoft.com/office/drawing/2014/main" id="{395BC1B6-4F67-D74A-93B8-652A0E2990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900" y="1600200"/>
            <a:ext cx="9982200" cy="4572000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3600" dirty="0"/>
              <a:t>“I have seen their ways, but I will heal them” (v. 18)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600" dirty="0"/>
              <a:t>“‘Peace, peace, to those far and near,’ says the Lord.” (v. 19)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3200" dirty="0"/>
              <a:t>“He came and preached peace to you who were far away and peace to those who were near.” (Eph. 2:17)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4003805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Isaiah 58:1-14</a:t>
            </a:r>
          </a:p>
        </p:txBody>
      </p:sp>
      <p:sp>
        <p:nvSpPr>
          <p:cNvPr id="3" name="Content Placeholder 13">
            <a:extLst>
              <a:ext uri="{FF2B5EF4-FFF2-40B4-BE49-F238E27FC236}">
                <a16:creationId xmlns:a16="http://schemas.microsoft.com/office/drawing/2014/main" id="{395BC1B6-4F67-D74A-93B8-652A0E2990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900" y="1600200"/>
            <a:ext cx="9982200" cy="4572000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3600" dirty="0"/>
              <a:t>“For day after day they seek me out; they seem eager to know my ways.” (58:2)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3200" dirty="0"/>
              <a:t>What, according to Isaiah 58:1–5, did Israel do to show their religious zeal? What does Isaiah say that calls their sincerity into question?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3600" dirty="0"/>
          </a:p>
          <a:p>
            <a:pPr>
              <a:buFont typeface="Arial" panose="020B0604020202020204" pitchFamily="34" charset="0"/>
              <a:buChar char="•"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8218884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Isaiah 58:1-14, cont.</a:t>
            </a:r>
          </a:p>
        </p:txBody>
      </p:sp>
      <p:sp>
        <p:nvSpPr>
          <p:cNvPr id="3" name="Content Placeholder 13">
            <a:extLst>
              <a:ext uri="{FF2B5EF4-FFF2-40B4-BE49-F238E27FC236}">
                <a16:creationId xmlns:a16="http://schemas.microsoft.com/office/drawing/2014/main" id="{395BC1B6-4F67-D74A-93B8-652A0E2990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900" y="1600200"/>
            <a:ext cx="9982200" cy="457200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sz="3600" dirty="0"/>
              <a:t>“6 Is not this the kind of fasting I have chosen:</a:t>
            </a:r>
          </a:p>
          <a:p>
            <a:pPr marL="0" indent="0">
              <a:buNone/>
            </a:pPr>
            <a:r>
              <a:rPr lang="en-US" sz="3600" dirty="0"/>
              <a:t>to loose the chains of injustice</a:t>
            </a:r>
          </a:p>
          <a:p>
            <a:pPr marL="0" indent="0">
              <a:buNone/>
            </a:pPr>
            <a:r>
              <a:rPr lang="en-US" sz="3600" dirty="0"/>
              <a:t>    and untie the cords of the yoke,</a:t>
            </a:r>
          </a:p>
          <a:p>
            <a:pPr marL="0" indent="0">
              <a:buNone/>
            </a:pPr>
            <a:r>
              <a:rPr lang="en-US" sz="3600" dirty="0"/>
              <a:t>to set the oppressed free</a:t>
            </a:r>
          </a:p>
          <a:p>
            <a:pPr marL="0" indent="0">
              <a:buNone/>
            </a:pPr>
            <a:r>
              <a:rPr lang="en-US" sz="3600" dirty="0"/>
              <a:t>    and break every yoke?</a:t>
            </a:r>
          </a:p>
          <a:p>
            <a:pPr marL="0" indent="0">
              <a:buNone/>
            </a:pPr>
            <a:r>
              <a:rPr lang="en-US" sz="3600" dirty="0"/>
              <a:t>7 Is it not to share your food with the hungry</a:t>
            </a:r>
          </a:p>
          <a:p>
            <a:pPr marL="0" indent="0">
              <a:buNone/>
            </a:pPr>
            <a:r>
              <a:rPr lang="en-US" sz="3600" dirty="0"/>
              <a:t>    and to provide the poor wanderer with shelter—</a:t>
            </a:r>
          </a:p>
          <a:p>
            <a:pPr marL="0" indent="0">
              <a:buNone/>
            </a:pPr>
            <a:r>
              <a:rPr lang="en-US" sz="3600" dirty="0"/>
              <a:t>when you see the naked, to clothe them,</a:t>
            </a:r>
          </a:p>
          <a:p>
            <a:pPr marL="0" indent="0">
              <a:buNone/>
            </a:pPr>
            <a:r>
              <a:rPr lang="en-US" sz="3600" dirty="0"/>
              <a:t>    and not to turn away from your own flesh and blood?” (58:6-7)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8894598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Isaiah 58:1-14, cont.</a:t>
            </a:r>
          </a:p>
        </p:txBody>
      </p:sp>
      <p:sp>
        <p:nvSpPr>
          <p:cNvPr id="3" name="Content Placeholder 13">
            <a:extLst>
              <a:ext uri="{FF2B5EF4-FFF2-40B4-BE49-F238E27FC236}">
                <a16:creationId xmlns:a16="http://schemas.microsoft.com/office/drawing/2014/main" id="{395BC1B6-4F67-D74A-93B8-652A0E2990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900" y="1600200"/>
            <a:ext cx="9982200" cy="4572000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3600" dirty="0"/>
              <a:t>What does true godliness look like, according to Isaiah 58:6–14? What might this look like today? How does this provide a similar picture to what we read in James 1:27?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3200" dirty="0"/>
              <a:t>“Religion that God our Father accepts as pure and faultless is this: to look after orphans and widows in their distress and to keep oneself from being polluted by the world.” (James 1:27)</a:t>
            </a:r>
          </a:p>
        </p:txBody>
      </p:sp>
    </p:spTree>
    <p:extLst>
      <p:ext uri="{BB962C8B-B14F-4D97-AF65-F5344CB8AC3E}">
        <p14:creationId xmlns:p14="http://schemas.microsoft.com/office/powerpoint/2010/main" val="27413652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Isaiah 59</a:t>
            </a:r>
          </a:p>
        </p:txBody>
      </p:sp>
      <p:sp>
        <p:nvSpPr>
          <p:cNvPr id="3" name="Content Placeholder 13">
            <a:extLst>
              <a:ext uri="{FF2B5EF4-FFF2-40B4-BE49-F238E27FC236}">
                <a16:creationId xmlns:a16="http://schemas.microsoft.com/office/drawing/2014/main" id="{395BC1B6-4F67-D74A-93B8-652A0E2990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900" y="1600200"/>
            <a:ext cx="9982200" cy="4572000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3600" dirty="0"/>
              <a:t>Sin, confession, and redemption; call to national repentance; God’s power and the people’s sin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3200" dirty="0"/>
              <a:t>The prophet’s indictment of the people’s sin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3200" dirty="0"/>
              <a:t>The people’s lament for the consequences of their sin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3200" dirty="0"/>
              <a:t>A description from God’s side of the barriers that have separated Israel from God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3200" dirty="0"/>
              <a:t>God’s response</a:t>
            </a:r>
          </a:p>
        </p:txBody>
      </p:sp>
    </p:spTree>
    <p:extLst>
      <p:ext uri="{BB962C8B-B14F-4D97-AF65-F5344CB8AC3E}">
        <p14:creationId xmlns:p14="http://schemas.microsoft.com/office/powerpoint/2010/main" val="42561911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Isaiah 59, cont.</a:t>
            </a:r>
          </a:p>
        </p:txBody>
      </p:sp>
      <p:sp>
        <p:nvSpPr>
          <p:cNvPr id="3" name="Content Placeholder 13">
            <a:extLst>
              <a:ext uri="{FF2B5EF4-FFF2-40B4-BE49-F238E27FC236}">
                <a16:creationId xmlns:a16="http://schemas.microsoft.com/office/drawing/2014/main" id="{395BC1B6-4F67-D74A-93B8-652A0E2990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900" y="1600200"/>
            <a:ext cx="9982200" cy="4572000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3600" dirty="0"/>
              <a:t>“Why does sin hinder God from intervening (see 59:1-2)? What kinds of sins are most prominent in 59:3-15? What was God’s solution to Israel’s failure (see 59:15-20)?”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6051791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Looking ahead to next week… </a:t>
            </a:r>
          </a:p>
        </p:txBody>
      </p:sp>
      <p:sp>
        <p:nvSpPr>
          <p:cNvPr id="3" name="Content Placeholder 13">
            <a:extLst>
              <a:ext uri="{FF2B5EF4-FFF2-40B4-BE49-F238E27FC236}">
                <a16:creationId xmlns:a16="http://schemas.microsoft.com/office/drawing/2014/main" id="{395BC1B6-4F67-D74A-93B8-652A0E2990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900" y="1600200"/>
            <a:ext cx="9982200" cy="4572000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3600" dirty="0"/>
              <a:t>Isaiah 60-66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3200" dirty="0"/>
              <a:t>Prophecies of salvation, good news for the oppressed, the light of the Lord, having joy in the Lord, the redeemed of the Lord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3200" dirty="0"/>
              <a:t>The year of the Lord’s favor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3200" dirty="0"/>
              <a:t>God’s salvation and human injustice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3200" dirty="0"/>
              <a:t>The return of the Lord and a new creation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162327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Prayer of St. Francis</a:t>
            </a:r>
          </a:p>
        </p:txBody>
      </p:sp>
      <p:sp>
        <p:nvSpPr>
          <p:cNvPr id="3" name="Content Placeholder 13">
            <a:extLst>
              <a:ext uri="{FF2B5EF4-FFF2-40B4-BE49-F238E27FC236}">
                <a16:creationId xmlns:a16="http://schemas.microsoft.com/office/drawing/2014/main" id="{395BC1B6-4F67-D74A-93B8-652A0E2990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900" y="1600200"/>
            <a:ext cx="9982200" cy="4572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600" dirty="0"/>
              <a:t>Lord, make me an instrument of your peace.</a:t>
            </a:r>
          </a:p>
          <a:p>
            <a:pPr marL="0" indent="0">
              <a:buNone/>
            </a:pPr>
            <a:r>
              <a:rPr lang="en-US" sz="2600" dirty="0"/>
              <a:t>Where there is hatred, let me sow love;</a:t>
            </a:r>
          </a:p>
          <a:p>
            <a:pPr marL="0" indent="0">
              <a:buNone/>
            </a:pPr>
            <a:r>
              <a:rPr lang="en-US" sz="2600" dirty="0"/>
              <a:t>where there is injury, pardon;</a:t>
            </a:r>
          </a:p>
          <a:p>
            <a:pPr marL="0" indent="0">
              <a:buNone/>
            </a:pPr>
            <a:r>
              <a:rPr lang="en-US" sz="2600" dirty="0"/>
              <a:t>where there is doubt, faith;</a:t>
            </a:r>
          </a:p>
          <a:p>
            <a:pPr marL="0" indent="0">
              <a:buNone/>
            </a:pPr>
            <a:r>
              <a:rPr lang="en-US" sz="2600" dirty="0"/>
              <a:t>where there is despair, hope;</a:t>
            </a:r>
          </a:p>
          <a:p>
            <a:pPr marL="0" indent="0">
              <a:buNone/>
            </a:pPr>
            <a:r>
              <a:rPr lang="en-US" sz="2600" dirty="0"/>
              <a:t>where there is darkness, light;</a:t>
            </a:r>
          </a:p>
          <a:p>
            <a:pPr marL="0" indent="0">
              <a:buNone/>
            </a:pPr>
            <a:r>
              <a:rPr lang="en-US" sz="2600" dirty="0"/>
              <a:t>where there is sadness, joy;  </a:t>
            </a:r>
          </a:p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354176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Prayer of St. Francis, cont.</a:t>
            </a:r>
          </a:p>
        </p:txBody>
      </p:sp>
      <p:sp>
        <p:nvSpPr>
          <p:cNvPr id="3" name="Content Placeholder 13">
            <a:extLst>
              <a:ext uri="{FF2B5EF4-FFF2-40B4-BE49-F238E27FC236}">
                <a16:creationId xmlns:a16="http://schemas.microsoft.com/office/drawing/2014/main" id="{395BC1B6-4F67-D74A-93B8-652A0E2990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900" y="1600200"/>
            <a:ext cx="9982200" cy="457200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sz="3700" dirty="0"/>
              <a:t>O Divine Master,</a:t>
            </a:r>
          </a:p>
          <a:p>
            <a:pPr marL="0" indent="0">
              <a:buNone/>
            </a:pPr>
            <a:r>
              <a:rPr lang="en-US" sz="3700" dirty="0"/>
              <a:t>grant that I may not so much seek</a:t>
            </a:r>
          </a:p>
          <a:p>
            <a:pPr marL="0" indent="0">
              <a:buNone/>
            </a:pPr>
            <a:r>
              <a:rPr lang="en-US" sz="3700" dirty="0"/>
              <a:t>to be consoled as to console;</a:t>
            </a:r>
          </a:p>
          <a:p>
            <a:pPr marL="0" indent="0">
              <a:buNone/>
            </a:pPr>
            <a:r>
              <a:rPr lang="en-US" sz="3700" dirty="0"/>
              <a:t>to be understood as to understand;</a:t>
            </a:r>
          </a:p>
          <a:p>
            <a:pPr marL="0" indent="0">
              <a:buNone/>
            </a:pPr>
            <a:r>
              <a:rPr lang="en-US" sz="3700" dirty="0"/>
              <a:t>to be loved as to love.  </a:t>
            </a:r>
          </a:p>
          <a:p>
            <a:pPr marL="0" indent="0">
              <a:buNone/>
            </a:pPr>
            <a:endParaRPr lang="en-US" sz="3700" dirty="0"/>
          </a:p>
          <a:p>
            <a:pPr marL="0" indent="0">
              <a:buNone/>
            </a:pPr>
            <a:r>
              <a:rPr lang="en-US" sz="3700" dirty="0"/>
              <a:t>For it is in giving that we receive;</a:t>
            </a:r>
          </a:p>
          <a:p>
            <a:pPr marL="0" indent="0">
              <a:buNone/>
            </a:pPr>
            <a:r>
              <a:rPr lang="en-US" sz="3700" dirty="0"/>
              <a:t>it is in pardoning that we are pardoned;</a:t>
            </a:r>
          </a:p>
          <a:p>
            <a:pPr marL="0" indent="0">
              <a:buNone/>
            </a:pPr>
            <a:r>
              <a:rPr lang="en-US" sz="3700" dirty="0"/>
              <a:t>and it is in dying that we are born to eternal life. </a:t>
            </a:r>
          </a:p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5521497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Breakout rooms</a:t>
            </a:r>
          </a:p>
        </p:txBody>
      </p:sp>
    </p:spTree>
    <p:extLst>
      <p:ext uri="{BB962C8B-B14F-4D97-AF65-F5344CB8AC3E}">
        <p14:creationId xmlns:p14="http://schemas.microsoft.com/office/powerpoint/2010/main" val="1315647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Reminder: Support for GC Food Bank</a:t>
            </a:r>
          </a:p>
        </p:txBody>
      </p:sp>
      <p:sp>
        <p:nvSpPr>
          <p:cNvPr id="3" name="Content Placeholder 13">
            <a:extLst>
              <a:ext uri="{FF2B5EF4-FFF2-40B4-BE49-F238E27FC236}">
                <a16:creationId xmlns:a16="http://schemas.microsoft.com/office/drawing/2014/main" id="{395BC1B6-4F67-D74A-93B8-652A0E2990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900" y="1600200"/>
            <a:ext cx="9982200" cy="457200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3200" dirty="0"/>
              <a:t>Thank you to those who contributed already!!!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/>
              <a:t>Purchase a new Thanksgiving or Christmas dish towel. </a:t>
            </a:r>
          </a:p>
          <a:p>
            <a:pPr marL="457200" lvl="1" indent="0">
              <a:buNone/>
            </a:pPr>
            <a:r>
              <a:rPr lang="en-US" sz="2400" dirty="0"/>
              <a:t>Bring it to 3 Militia Drive today or tomorrow between 9am and 4pm.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/>
              <a:t>Contribute toward the Target gift cards by sending a donation in any amount to Vivian </a:t>
            </a:r>
            <a:r>
              <a:rPr lang="en-US" sz="3200" dirty="0" err="1"/>
              <a:t>Su</a:t>
            </a:r>
            <a:r>
              <a:rPr lang="en-US" sz="3200" dirty="0"/>
              <a:t> (</a:t>
            </a:r>
            <a:r>
              <a:rPr lang="en-US" sz="3200" dirty="0" err="1"/>
              <a:t>viversu@gmail.com</a:t>
            </a:r>
            <a:r>
              <a:rPr lang="en-US" sz="3200" dirty="0"/>
              <a:t>):</a:t>
            </a:r>
          </a:p>
          <a:p>
            <a:pPr marL="457200" lvl="1" indent="0">
              <a:buNone/>
            </a:pPr>
            <a:r>
              <a:rPr lang="en-US" sz="2400" dirty="0"/>
              <a:t>Venmo: @</a:t>
            </a:r>
            <a:r>
              <a:rPr lang="en-US" sz="2400" dirty="0" err="1"/>
              <a:t>SuChefViv</a:t>
            </a:r>
            <a:endParaRPr lang="en-US" sz="2400" dirty="0"/>
          </a:p>
          <a:p>
            <a:pPr marL="457200" lvl="1" indent="0">
              <a:buNone/>
            </a:pPr>
            <a:r>
              <a:rPr lang="en-US" sz="2400" dirty="0"/>
              <a:t>Check: Vivian </a:t>
            </a:r>
            <a:r>
              <a:rPr lang="en-US" sz="2400" dirty="0" err="1"/>
              <a:t>Su</a:t>
            </a:r>
            <a:r>
              <a:rPr lang="en-US" sz="2400" dirty="0"/>
              <a:t>, 90 3rd St. Medford, MA 02155</a:t>
            </a:r>
          </a:p>
          <a:p>
            <a:pPr marL="514350" indent="-514350">
              <a:buFont typeface="+mj-lt"/>
              <a:buAutoNum type="arabicPeriod"/>
            </a:pPr>
            <a:endParaRPr lang="en-US" sz="2400" dirty="0"/>
          </a:p>
          <a:p>
            <a:pPr marL="514350" indent="-514350">
              <a:buFont typeface="+mj-lt"/>
              <a:buAutoNum type="arabicPeriod"/>
            </a:pPr>
            <a:endParaRPr lang="en-US" sz="2800" dirty="0"/>
          </a:p>
          <a:p>
            <a:pPr marL="514350" indent="-514350">
              <a:buFont typeface="+mj-lt"/>
              <a:buAutoNum type="arabicPeriod"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481400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Reminder: </a:t>
            </a:r>
            <a:r>
              <a:rPr lang="en-US" sz="4000" dirty="0" err="1"/>
              <a:t>SupportOne</a:t>
            </a:r>
            <a:r>
              <a:rPr lang="en-US" sz="4000" dirty="0"/>
              <a:t> Wraparound Teams</a:t>
            </a:r>
          </a:p>
        </p:txBody>
      </p:sp>
      <p:sp>
        <p:nvSpPr>
          <p:cNvPr id="3" name="Content Placeholder 13">
            <a:extLst>
              <a:ext uri="{FF2B5EF4-FFF2-40B4-BE49-F238E27FC236}">
                <a16:creationId xmlns:a16="http://schemas.microsoft.com/office/drawing/2014/main" id="{395BC1B6-4F67-D74A-93B8-652A0E2990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900" y="1600200"/>
            <a:ext cx="9982200" cy="4572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To get involved:</a:t>
            </a:r>
          </a:p>
          <a:p>
            <a:pPr marL="514350" indent="-514350">
              <a:buAutoNum type="arabicPeriod"/>
            </a:pPr>
            <a:r>
              <a:rPr lang="en-US" sz="3200" dirty="0"/>
              <a:t>E-mail Wendy Jacobi: </a:t>
            </a:r>
            <a:r>
              <a:rPr lang="en-US" sz="3200" dirty="0">
                <a:hlinkClick r:id="rId3"/>
              </a:rPr>
              <a:t>wcjacobi@gmail.com</a:t>
            </a:r>
            <a:endParaRPr lang="en-US" sz="3200" dirty="0"/>
          </a:p>
          <a:p>
            <a:pPr marL="514350" indent="-514350">
              <a:buAutoNum type="arabicPeriod"/>
            </a:pPr>
            <a:r>
              <a:rPr lang="en-US" sz="3200" dirty="0"/>
              <a:t>Attend information meeting: Thurs., Nov. 12</a:t>
            </a:r>
            <a:r>
              <a:rPr lang="en-US" sz="3200" baseline="30000" dirty="0"/>
              <a:t>th</a:t>
            </a:r>
            <a:r>
              <a:rPr lang="en-US" sz="3200" dirty="0"/>
              <a:t>, 7pm, over Zoom</a:t>
            </a:r>
          </a:p>
          <a:p>
            <a:pPr marL="0" indent="0">
              <a:buNone/>
            </a:pPr>
            <a:endParaRPr lang="en-US" sz="3200" dirty="0"/>
          </a:p>
          <a:p>
            <a:pPr marL="0" indent="0">
              <a:buNone/>
            </a:pPr>
            <a:r>
              <a:rPr lang="en-US" sz="3200" dirty="0"/>
              <a:t> 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3200" dirty="0"/>
          </a:p>
          <a:p>
            <a:pPr>
              <a:buFont typeface="Arial" panose="020B0604020202020204" pitchFamily="34" charset="0"/>
              <a:buChar char="•"/>
            </a:pPr>
            <a:endParaRPr lang="en-US" sz="3200" dirty="0"/>
          </a:p>
          <a:p>
            <a:pPr marL="457200" lvl="1" indent="0">
              <a:buNone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632464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Next Week: Global Awareness Week</a:t>
            </a:r>
          </a:p>
        </p:txBody>
      </p:sp>
      <p:sp>
        <p:nvSpPr>
          <p:cNvPr id="3" name="Content Placeholder 13">
            <a:extLst>
              <a:ext uri="{FF2B5EF4-FFF2-40B4-BE49-F238E27FC236}">
                <a16:creationId xmlns:a16="http://schemas.microsoft.com/office/drawing/2014/main" id="{395BC1B6-4F67-D74A-93B8-652A0E2990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900" y="1600200"/>
            <a:ext cx="9982200" cy="4572000"/>
          </a:xfrm>
        </p:spPr>
        <p:txBody>
          <a:bodyPr>
            <a:normAutofit fontScale="92500" lnSpcReduction="2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3600" dirty="0"/>
              <a:t>“A World without Orphans”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600" dirty="0"/>
              <a:t>Panel discussion with Mission Partners who work with at-risk and vulnerable children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600" dirty="0"/>
              <a:t>Invited partners: Carrie Tibbles of Hope for the Children of Haiti, Mandy Herrera of Potter’s House, Beth A. from India, and Jessica Aquino from New Life Home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600" dirty="0"/>
              <a:t>Q&amp;A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600" dirty="0"/>
              <a:t>Prayer for our Mission Partners</a:t>
            </a:r>
          </a:p>
        </p:txBody>
      </p:sp>
    </p:spTree>
    <p:extLst>
      <p:ext uri="{BB962C8B-B14F-4D97-AF65-F5344CB8AC3E}">
        <p14:creationId xmlns:p14="http://schemas.microsoft.com/office/powerpoint/2010/main" val="258331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Isaiah 56-59: Key themes </a:t>
            </a:r>
          </a:p>
        </p:txBody>
      </p:sp>
      <p:sp>
        <p:nvSpPr>
          <p:cNvPr id="3" name="Content Placeholder 13">
            <a:extLst>
              <a:ext uri="{FF2B5EF4-FFF2-40B4-BE49-F238E27FC236}">
                <a16:creationId xmlns:a16="http://schemas.microsoft.com/office/drawing/2014/main" id="{395BC1B6-4F67-D74A-93B8-652A0E2990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900" y="1600200"/>
            <a:ext cx="9982200" cy="4572000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3600" dirty="0"/>
              <a:t>Honoring the Sabbath: Stop, Rest, Delight, Contemplate </a:t>
            </a:r>
            <a:r>
              <a:rPr lang="en-US" sz="2800" dirty="0"/>
              <a:t>(from </a:t>
            </a:r>
            <a:r>
              <a:rPr lang="en-US" sz="2800" i="1" dirty="0"/>
              <a:t>Emotionally Healthy Spirituality</a:t>
            </a:r>
            <a:r>
              <a:rPr lang="en-US" sz="2800" dirty="0"/>
              <a:t>)</a:t>
            </a:r>
            <a:r>
              <a:rPr lang="en-US" sz="3600" dirty="0"/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600" dirty="0"/>
              <a:t>The place of foreigners in God’s people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600" dirty="0"/>
              <a:t>Religious hypocrisy contrasted with religious humility</a:t>
            </a:r>
          </a:p>
        </p:txBody>
      </p:sp>
    </p:spTree>
    <p:extLst>
      <p:ext uri="{BB962C8B-B14F-4D97-AF65-F5344CB8AC3E}">
        <p14:creationId xmlns:p14="http://schemas.microsoft.com/office/powerpoint/2010/main" val="33436334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Selected passages</a:t>
            </a:r>
          </a:p>
        </p:txBody>
      </p:sp>
      <p:sp>
        <p:nvSpPr>
          <p:cNvPr id="3" name="Content Placeholder 13">
            <a:extLst>
              <a:ext uri="{FF2B5EF4-FFF2-40B4-BE49-F238E27FC236}">
                <a16:creationId xmlns:a16="http://schemas.microsoft.com/office/drawing/2014/main" id="{395BC1B6-4F67-D74A-93B8-652A0E2990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900" y="1600200"/>
            <a:ext cx="9982200" cy="4572000"/>
          </a:xfrm>
        </p:spPr>
        <p:txBody>
          <a:bodyPr>
            <a:norm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 sz="3600" dirty="0"/>
              <a:t>Isaiah 56:1-8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3600" dirty="0"/>
              <a:t>Isaiah 57:14-21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3600" dirty="0"/>
              <a:t>Isaiah 58:1-14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3600" dirty="0"/>
              <a:t>Isaiah 59</a:t>
            </a:r>
          </a:p>
        </p:txBody>
      </p:sp>
    </p:spTree>
    <p:extLst>
      <p:ext uri="{BB962C8B-B14F-4D97-AF65-F5344CB8AC3E}">
        <p14:creationId xmlns:p14="http://schemas.microsoft.com/office/powerpoint/2010/main" val="2981544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Isaiah 56:1-8</a:t>
            </a:r>
          </a:p>
        </p:txBody>
      </p:sp>
      <p:sp>
        <p:nvSpPr>
          <p:cNvPr id="3" name="Content Placeholder 13">
            <a:extLst>
              <a:ext uri="{FF2B5EF4-FFF2-40B4-BE49-F238E27FC236}">
                <a16:creationId xmlns:a16="http://schemas.microsoft.com/office/drawing/2014/main" id="{395BC1B6-4F67-D74A-93B8-652A0E2990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900" y="1600200"/>
            <a:ext cx="9982200" cy="4664122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sz="3600" dirty="0"/>
              <a:t>1 This is what the Lord says:</a:t>
            </a:r>
          </a:p>
          <a:p>
            <a:pPr marL="0" indent="0">
              <a:buNone/>
            </a:pPr>
            <a:r>
              <a:rPr lang="en-US" sz="3600" dirty="0"/>
              <a:t>“Maintain justice and do what is right,</a:t>
            </a:r>
          </a:p>
          <a:p>
            <a:pPr marL="0" indent="0">
              <a:buNone/>
            </a:pPr>
            <a:r>
              <a:rPr lang="en-US" sz="3600" dirty="0"/>
              <a:t>for my salvation is close at hand </a:t>
            </a:r>
          </a:p>
          <a:p>
            <a:pPr marL="0" indent="0">
              <a:buNone/>
            </a:pPr>
            <a:r>
              <a:rPr lang="en-US" sz="3600" dirty="0"/>
              <a:t>and my righteousness will soon be revealed.</a:t>
            </a:r>
          </a:p>
          <a:p>
            <a:pPr marL="0" indent="0">
              <a:buNone/>
            </a:pPr>
            <a:r>
              <a:rPr lang="en-US" sz="3600" dirty="0"/>
              <a:t>2 Blessed is the one who does this—the person who holds it fast,</a:t>
            </a:r>
          </a:p>
          <a:p>
            <a:pPr marL="0" indent="0">
              <a:buNone/>
            </a:pPr>
            <a:r>
              <a:rPr lang="en-US" sz="3600" dirty="0"/>
              <a:t>who keeps the Sabbath without desecrating it,</a:t>
            </a:r>
          </a:p>
          <a:p>
            <a:pPr marL="0" indent="0">
              <a:buNone/>
            </a:pPr>
            <a:r>
              <a:rPr lang="en-US" sz="3600" dirty="0"/>
              <a:t>    and keeps their hands from doing any evil.”</a:t>
            </a:r>
          </a:p>
          <a:p>
            <a:pPr marL="0" indent="0">
              <a:buNone/>
            </a:pPr>
            <a:r>
              <a:rPr lang="en-US" sz="3600" dirty="0"/>
              <a:t>3 Let no foreigner who is bound to the Lord say,</a:t>
            </a:r>
          </a:p>
          <a:p>
            <a:pPr marL="0" indent="0">
              <a:buNone/>
            </a:pPr>
            <a:r>
              <a:rPr lang="en-US" sz="3600" dirty="0"/>
              <a:t>    “The Lord will surely exclude me from his people.”</a:t>
            </a:r>
          </a:p>
          <a:p>
            <a:pPr marL="0" indent="0">
              <a:buNone/>
            </a:pPr>
            <a:r>
              <a:rPr lang="en-US" sz="3600" dirty="0"/>
              <a:t>And let no eunuch complain, “I am only a dry tree.” (56:1-3)</a:t>
            </a:r>
          </a:p>
        </p:txBody>
      </p:sp>
    </p:spTree>
    <p:extLst>
      <p:ext uri="{BB962C8B-B14F-4D97-AF65-F5344CB8AC3E}">
        <p14:creationId xmlns:p14="http://schemas.microsoft.com/office/powerpoint/2010/main" val="3422395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Isaiah 56:1-8, cont.</a:t>
            </a:r>
          </a:p>
        </p:txBody>
      </p:sp>
      <p:sp>
        <p:nvSpPr>
          <p:cNvPr id="3" name="Content Placeholder 13">
            <a:extLst>
              <a:ext uri="{FF2B5EF4-FFF2-40B4-BE49-F238E27FC236}">
                <a16:creationId xmlns:a16="http://schemas.microsoft.com/office/drawing/2014/main" id="{395BC1B6-4F67-D74A-93B8-652A0E2990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900" y="1600200"/>
            <a:ext cx="9982200" cy="4572000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3600" dirty="0"/>
              <a:t>Why </a:t>
            </a:r>
            <a:r>
              <a:rPr lang="en-US" sz="3600" i="1" dirty="0"/>
              <a:t>would</a:t>
            </a:r>
            <a:r>
              <a:rPr lang="en-US" sz="3600" dirty="0"/>
              <a:t> the foreigner and eunuch fear that God would “exclude [them] from his people”?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3200" dirty="0"/>
              <a:t>Deut. 23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600" dirty="0"/>
              <a:t>“all who keep the Sabbath without desecrating it and who hold fast to my covenant—these I will bring to my holy mountain and give them joy in my house of prayer” (56:6-7)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600" dirty="0"/>
              <a:t>Contemporary “eunuchs and foreigners”?</a:t>
            </a:r>
          </a:p>
        </p:txBody>
      </p:sp>
    </p:spTree>
    <p:extLst>
      <p:ext uri="{BB962C8B-B14F-4D97-AF65-F5344CB8AC3E}">
        <p14:creationId xmlns:p14="http://schemas.microsoft.com/office/powerpoint/2010/main" val="12422986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Isaiah 57:14-21</a:t>
            </a:r>
          </a:p>
        </p:txBody>
      </p:sp>
      <p:sp>
        <p:nvSpPr>
          <p:cNvPr id="3" name="Content Placeholder 13">
            <a:extLst>
              <a:ext uri="{FF2B5EF4-FFF2-40B4-BE49-F238E27FC236}">
                <a16:creationId xmlns:a16="http://schemas.microsoft.com/office/drawing/2014/main" id="{395BC1B6-4F67-D74A-93B8-652A0E2990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900" y="1600200"/>
            <a:ext cx="9982200" cy="45720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3600" dirty="0"/>
              <a:t>“For this is what the high and exalted One says—</a:t>
            </a:r>
          </a:p>
          <a:p>
            <a:pPr marL="0" indent="0">
              <a:buNone/>
            </a:pPr>
            <a:r>
              <a:rPr lang="en-US" sz="3600" dirty="0"/>
              <a:t>    he who lives forever, whose name is holy:</a:t>
            </a:r>
          </a:p>
          <a:p>
            <a:pPr marL="0" indent="0">
              <a:buNone/>
            </a:pPr>
            <a:r>
              <a:rPr lang="en-US" sz="3600" dirty="0"/>
              <a:t>“I live in a high and holy place,</a:t>
            </a:r>
          </a:p>
          <a:p>
            <a:pPr marL="0" indent="0">
              <a:buNone/>
            </a:pPr>
            <a:r>
              <a:rPr lang="en-US" sz="3600" dirty="0"/>
              <a:t>    but also with the one who is contrite and lowly</a:t>
            </a:r>
          </a:p>
          <a:p>
            <a:pPr marL="0" indent="0">
              <a:buNone/>
            </a:pPr>
            <a:r>
              <a:rPr lang="en-US" sz="3600" dirty="0"/>
              <a:t>	in spirit,</a:t>
            </a:r>
          </a:p>
          <a:p>
            <a:pPr marL="0" indent="0">
              <a:buNone/>
            </a:pPr>
            <a:r>
              <a:rPr lang="en-US" sz="3600" dirty="0"/>
              <a:t>to </a:t>
            </a:r>
            <a:r>
              <a:rPr lang="en-US" sz="3600" b="1" dirty="0">
                <a:solidFill>
                  <a:srgbClr val="FF0000"/>
                </a:solidFill>
              </a:rPr>
              <a:t>revive</a:t>
            </a:r>
            <a:r>
              <a:rPr lang="en-US" sz="3600" dirty="0"/>
              <a:t> the spirit of the </a:t>
            </a:r>
            <a:r>
              <a:rPr lang="en-US" sz="3600" b="1" dirty="0">
                <a:solidFill>
                  <a:srgbClr val="FF0000"/>
                </a:solidFill>
              </a:rPr>
              <a:t>lowly</a:t>
            </a:r>
          </a:p>
          <a:p>
            <a:pPr marL="0" indent="0">
              <a:buNone/>
            </a:pPr>
            <a:r>
              <a:rPr lang="en-US" sz="3600" dirty="0"/>
              <a:t>    and to </a:t>
            </a:r>
            <a:r>
              <a:rPr lang="en-US" sz="3600" b="1" dirty="0">
                <a:solidFill>
                  <a:srgbClr val="FF0000"/>
                </a:solidFill>
              </a:rPr>
              <a:t>revive</a:t>
            </a:r>
            <a:r>
              <a:rPr lang="en-US" sz="3600" dirty="0"/>
              <a:t> the heart of the </a:t>
            </a:r>
            <a:r>
              <a:rPr lang="en-US" sz="3600" b="1" dirty="0">
                <a:solidFill>
                  <a:srgbClr val="FF0000"/>
                </a:solidFill>
              </a:rPr>
              <a:t>contrite</a:t>
            </a:r>
            <a:r>
              <a:rPr lang="en-US" sz="3600" dirty="0"/>
              <a:t>.” (57:15)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2847419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cademic Literature 16x9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TF03431380.potx" id="{B573BD99-E105-4D2A-964B-B901A176567A}" vid="{B1D363B9-18DE-4874-9E2B-FD69B5C6548D}"/>
    </a:ext>
  </a:extLst>
</a:theme>
</file>

<file path=ppt/theme/theme2.xml><?xml version="1.0" encoding="utf-8"?>
<a:theme xmlns:a="http://schemas.openxmlformats.org/drawingml/2006/main" name="Office Them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Description xmlns="4873beb7-5857-4685-be1f-d57550cc96cc" xsi:nil="true"/>
    <AssetExpire xmlns="4873beb7-5857-4685-be1f-d57550cc96cc">2029-01-01T08:00:00+00:00</AssetExpire>
    <CampaignTagsTaxHTField0 xmlns="4873beb7-5857-4685-be1f-d57550cc96cc">
      <Terms xmlns="http://schemas.microsoft.com/office/infopath/2007/PartnerControls"/>
    </CampaignTagsTaxHTField0>
    <IntlLangReviewDate xmlns="4873beb7-5857-4685-be1f-d57550cc96cc" xsi:nil="true"/>
    <TPFriendlyName xmlns="4873beb7-5857-4685-be1f-d57550cc96cc" xsi:nil="true"/>
    <IntlLangReview xmlns="4873beb7-5857-4685-be1f-d57550cc96cc">false</IntlLangReview>
    <LocLastLocAttemptVersionLookup xmlns="4873beb7-5857-4685-be1f-d57550cc96cc">855024</LocLastLocAttemptVersionLookup>
    <PolicheckWords xmlns="4873beb7-5857-4685-be1f-d57550cc96cc" xsi:nil="true"/>
    <SubmitterId xmlns="4873beb7-5857-4685-be1f-d57550cc96cc" xsi:nil="true"/>
    <AcquiredFrom xmlns="4873beb7-5857-4685-be1f-d57550cc96cc">Internal MS</AcquiredFrom>
    <EditorialStatus xmlns="4873beb7-5857-4685-be1f-d57550cc96cc">Complete</EditorialStatus>
    <Markets xmlns="4873beb7-5857-4685-be1f-d57550cc96cc"/>
    <OriginAsset xmlns="4873beb7-5857-4685-be1f-d57550cc96cc" xsi:nil="true"/>
    <AssetStart xmlns="4873beb7-5857-4685-be1f-d57550cc96cc">2012-08-31T08:50:00+00:00</AssetStart>
    <FriendlyTitle xmlns="4873beb7-5857-4685-be1f-d57550cc96cc" xsi:nil="true"/>
    <MarketSpecific xmlns="4873beb7-5857-4685-be1f-d57550cc96cc">false</MarketSpecific>
    <TPNamespace xmlns="4873beb7-5857-4685-be1f-d57550cc96cc" xsi:nil="true"/>
    <PublishStatusLookup xmlns="4873beb7-5857-4685-be1f-d57550cc96cc">
      <Value>1616423</Value>
    </PublishStatusLookup>
    <APAuthor xmlns="4873beb7-5857-4685-be1f-d57550cc96cc">
      <UserInfo>
        <DisplayName>REDMOND\kristaa</DisplayName>
        <AccountId>136</AccountId>
        <AccountType/>
      </UserInfo>
    </APAuthor>
    <TPCommandLine xmlns="4873beb7-5857-4685-be1f-d57550cc96cc" xsi:nil="true"/>
    <IntlLangReviewer xmlns="4873beb7-5857-4685-be1f-d57550cc96cc" xsi:nil="true"/>
    <OpenTemplate xmlns="4873beb7-5857-4685-be1f-d57550cc96cc">true</OpenTemplate>
    <CSXSubmissionDate xmlns="4873beb7-5857-4685-be1f-d57550cc96cc" xsi:nil="true"/>
    <TaxCatchAll xmlns="4873beb7-5857-4685-be1f-d57550cc96cc"/>
    <Manager xmlns="4873beb7-5857-4685-be1f-d57550cc96cc" xsi:nil="true"/>
    <NumericId xmlns="4873beb7-5857-4685-be1f-d57550cc96cc" xsi:nil="true"/>
    <ParentAssetId xmlns="4873beb7-5857-4685-be1f-d57550cc96cc" xsi:nil="true"/>
    <OriginalSourceMarket xmlns="4873beb7-5857-4685-be1f-d57550cc96cc" xsi:nil="true"/>
    <ApprovalStatus xmlns="4873beb7-5857-4685-be1f-d57550cc96cc">InProgress</ApprovalStatus>
    <TPComponent xmlns="4873beb7-5857-4685-be1f-d57550cc96cc" xsi:nil="true"/>
    <EditorialTags xmlns="4873beb7-5857-4685-be1f-d57550cc96cc" xsi:nil="true"/>
    <TPExecutable xmlns="4873beb7-5857-4685-be1f-d57550cc96cc" xsi:nil="true"/>
    <TPLaunchHelpLink xmlns="4873beb7-5857-4685-be1f-d57550cc96cc" xsi:nil="true"/>
    <LocComments xmlns="4873beb7-5857-4685-be1f-d57550cc96cc" xsi:nil="true"/>
    <LocRecommendedHandoff xmlns="4873beb7-5857-4685-be1f-d57550cc96cc" xsi:nil="true"/>
    <SourceTitle xmlns="4873beb7-5857-4685-be1f-d57550cc96cc" xsi:nil="true"/>
    <CSXUpdate xmlns="4873beb7-5857-4685-be1f-d57550cc96cc">false</CSXUpdate>
    <IntlLocPriority xmlns="4873beb7-5857-4685-be1f-d57550cc96cc" xsi:nil="true"/>
    <UAProjectedTotalWords xmlns="4873beb7-5857-4685-be1f-d57550cc96cc" xsi:nil="true"/>
    <AssetType xmlns="4873beb7-5857-4685-be1f-d57550cc96cc">TP</AssetType>
    <MachineTranslated xmlns="4873beb7-5857-4685-be1f-d57550cc96cc">false</MachineTranslated>
    <OutputCachingOn xmlns="4873beb7-5857-4685-be1f-d57550cc96cc">false</OutputCachingOn>
    <TemplateStatus xmlns="4873beb7-5857-4685-be1f-d57550cc96cc">Complete</TemplateStatus>
    <IsSearchable xmlns="4873beb7-5857-4685-be1f-d57550cc96cc">true</IsSearchable>
    <ContentItem xmlns="4873beb7-5857-4685-be1f-d57550cc96cc" xsi:nil="true"/>
    <HandoffToMSDN xmlns="4873beb7-5857-4685-be1f-d57550cc96cc" xsi:nil="true"/>
    <ShowIn xmlns="4873beb7-5857-4685-be1f-d57550cc96cc">Show everywhere</ShowIn>
    <ThumbnailAssetId xmlns="4873beb7-5857-4685-be1f-d57550cc96cc" xsi:nil="true"/>
    <UALocComments xmlns="4873beb7-5857-4685-be1f-d57550cc96cc" xsi:nil="true"/>
    <UALocRecommendation xmlns="4873beb7-5857-4685-be1f-d57550cc96cc">Localize</UALocRecommendation>
    <LastModifiedDateTime xmlns="4873beb7-5857-4685-be1f-d57550cc96cc" xsi:nil="true"/>
    <LegacyData xmlns="4873beb7-5857-4685-be1f-d57550cc96cc" xsi:nil="true"/>
    <LocManualTestRequired xmlns="4873beb7-5857-4685-be1f-d57550cc96cc">false</LocManualTestRequired>
    <LocMarketGroupTiers2 xmlns="4873beb7-5857-4685-be1f-d57550cc96cc" xsi:nil="true"/>
    <ClipArtFilename xmlns="4873beb7-5857-4685-be1f-d57550cc96cc" xsi:nil="true"/>
    <TPApplication xmlns="4873beb7-5857-4685-be1f-d57550cc96cc" xsi:nil="true"/>
    <CSXHash xmlns="4873beb7-5857-4685-be1f-d57550cc96cc" xsi:nil="true"/>
    <DirectSourceMarket xmlns="4873beb7-5857-4685-be1f-d57550cc96cc" xsi:nil="true"/>
    <PrimaryImageGen xmlns="4873beb7-5857-4685-be1f-d57550cc96cc">true</PrimaryImageGen>
    <PlannedPubDate xmlns="4873beb7-5857-4685-be1f-d57550cc96cc" xsi:nil="true"/>
    <CSXSubmissionMarket xmlns="4873beb7-5857-4685-be1f-d57550cc96cc" xsi:nil="true"/>
    <Downloads xmlns="4873beb7-5857-4685-be1f-d57550cc96cc">0</Downloads>
    <ArtSampleDocs xmlns="4873beb7-5857-4685-be1f-d57550cc96cc" xsi:nil="true"/>
    <TrustLevel xmlns="4873beb7-5857-4685-be1f-d57550cc96cc">1 Microsoft Managed Content</TrustLevel>
    <BlockPublish xmlns="4873beb7-5857-4685-be1f-d57550cc96cc">false</BlockPublish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BusinessGroup xmlns="4873beb7-5857-4685-be1f-d57550cc96cc" xsi:nil="true"/>
    <Providers xmlns="4873beb7-5857-4685-be1f-d57550cc96cc" xsi:nil="true"/>
    <TemplateTemplateType xmlns="4873beb7-5857-4685-be1f-d57550cc96cc">PowerPoint Presentation Template</TemplateTemplateType>
    <TimesCloned xmlns="4873beb7-5857-4685-be1f-d57550cc96cc" xsi:nil="true"/>
    <TPAppVersion xmlns="4873beb7-5857-4685-be1f-d57550cc96cc" xsi:nil="true"/>
    <VoteCount xmlns="4873beb7-5857-4685-be1f-d57550cc96cc" xsi:nil="true"/>
    <AverageRating xmlns="4873beb7-5857-4685-be1f-d57550cc96cc" xsi:nil="true"/>
    <FeatureTagsTaxHTField0 xmlns="4873beb7-5857-4685-be1f-d57550cc96cc">
      <Terms xmlns="http://schemas.microsoft.com/office/infopath/2007/PartnerControls"/>
    </FeatureTagsTaxHTField0>
    <Provider xmlns="4873beb7-5857-4685-be1f-d57550cc96cc" xsi:nil="true"/>
    <UACurrentWords xmlns="4873beb7-5857-4685-be1f-d57550cc96cc" xsi:nil="true"/>
    <AssetId xmlns="4873beb7-5857-4685-be1f-d57550cc96cc">TP103431361</AssetId>
    <TPClientViewer xmlns="4873beb7-5857-4685-be1f-d57550cc96cc" xsi:nil="true"/>
    <DSATActionTaken xmlns="4873beb7-5857-4685-be1f-d57550cc96cc" xsi:nil="true"/>
    <APEditor xmlns="4873beb7-5857-4685-be1f-d57550cc96cc">
      <UserInfo>
        <DisplayName/>
        <AccountId xsi:nil="true"/>
        <AccountType/>
      </UserInfo>
    </APEditor>
    <TPInstallLocation xmlns="4873beb7-5857-4685-be1f-d57550cc96cc" xsi:nil="true"/>
    <OOCacheId xmlns="4873beb7-5857-4685-be1f-d57550cc96cc" xsi:nil="true"/>
    <IsDeleted xmlns="4873beb7-5857-4685-be1f-d57550cc96cc">false</IsDeleted>
    <PublishTargets xmlns="4873beb7-5857-4685-be1f-d57550cc96cc">OfficeOnlineVNext</PublishTargets>
    <ApprovalLog xmlns="4873beb7-5857-4685-be1f-d57550cc96cc" xsi:nil="true"/>
    <BugNumber xmlns="4873beb7-5857-4685-be1f-d57550cc96cc" xsi:nil="true"/>
    <CrawlForDependencies xmlns="4873beb7-5857-4685-be1f-d57550cc96cc">false</CrawlForDependencies>
    <InternalTagsTaxHTField0 xmlns="4873beb7-5857-4685-be1f-d57550cc96cc">
      <Terms xmlns="http://schemas.microsoft.com/office/infopath/2007/PartnerControls"/>
    </InternalTagsTaxHTField0>
    <LastHandOff xmlns="4873beb7-5857-4685-be1f-d57550cc96cc" xsi:nil="true"/>
    <Milestone xmlns="4873beb7-5857-4685-be1f-d57550cc96cc" xsi:nil="true"/>
    <OriginalRelease xmlns="4873beb7-5857-4685-be1f-d57550cc96cc">15</OriginalRelease>
    <RecommendationsModifier xmlns="4873beb7-5857-4685-be1f-d57550cc96cc" xsi:nil="true"/>
    <ScenarioTagsTaxHTField0 xmlns="4873beb7-5857-4685-be1f-d57550cc96cc">
      <Terms xmlns="http://schemas.microsoft.com/office/infopath/2007/PartnerControls"/>
    </ScenarioTagsTaxHTField0>
    <UANotes xmlns="4873beb7-5857-4685-be1f-d57550cc96cc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28C8B9CA-0273-4370-889A-FC05DA5C2FA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CDDBB83-77C1-4099-A0AA-289882E745E2}">
  <ds:schemaRefs>
    <ds:schemaRef ds:uri="http://www.w3.org/XML/1998/namespace"/>
    <ds:schemaRef ds:uri="http://schemas.openxmlformats.org/package/2006/metadata/core-properties"/>
    <ds:schemaRef ds:uri="http://purl.org/dc/elements/1.1/"/>
    <ds:schemaRef ds:uri="http://purl.org/dc/dcmitype/"/>
    <ds:schemaRef ds:uri="4873beb7-5857-4685-be1f-d57550cc96cc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561E720F-F05D-4536-9C34-0CFCED65D3B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Academic Literature 16x9</Template>
  <TotalTime>28852</TotalTime>
  <Words>1067</Words>
  <Application>Microsoft Macintosh PowerPoint</Application>
  <PresentationFormat>Widescreen</PresentationFormat>
  <Paragraphs>130</Paragraphs>
  <Slides>19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Euphemia</vt:lpstr>
      <vt:lpstr>Plantagenet Cherokee</vt:lpstr>
      <vt:lpstr>Wingdings</vt:lpstr>
      <vt:lpstr>Academic Literature 16x9</vt:lpstr>
      <vt:lpstr>Isaiah week nine</vt:lpstr>
      <vt:lpstr>Reminder: Support for GC Food Bank</vt:lpstr>
      <vt:lpstr>Reminder: SupportOne Wraparound Teams</vt:lpstr>
      <vt:lpstr>Next Week: Global Awareness Week</vt:lpstr>
      <vt:lpstr>Isaiah 56-59: Key themes </vt:lpstr>
      <vt:lpstr>Selected passages</vt:lpstr>
      <vt:lpstr>Isaiah 56:1-8</vt:lpstr>
      <vt:lpstr>Isaiah 56:1-8, cont.</vt:lpstr>
      <vt:lpstr>Isaiah 57:14-21</vt:lpstr>
      <vt:lpstr>Isaiah 57:14-21, cont.</vt:lpstr>
      <vt:lpstr>Isaiah 58:1-14</vt:lpstr>
      <vt:lpstr>Isaiah 58:1-14, cont.</vt:lpstr>
      <vt:lpstr>Isaiah 58:1-14, cont.</vt:lpstr>
      <vt:lpstr>Isaiah 59</vt:lpstr>
      <vt:lpstr>Isaiah 59, cont.</vt:lpstr>
      <vt:lpstr>Looking ahead to next week… </vt:lpstr>
      <vt:lpstr>Prayer of St. Francis</vt:lpstr>
      <vt:lpstr>Prayer of St. Francis, cont.</vt:lpstr>
      <vt:lpstr>Breakout rooms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With Picture Layout</dc:title>
  <dc:creator>Rachel Keeler</dc:creator>
  <cp:lastModifiedBy>Rachel Keeler</cp:lastModifiedBy>
  <cp:revision>6</cp:revision>
  <dcterms:created xsi:type="dcterms:W3CDTF">2020-07-05T19:58:41Z</dcterms:created>
  <dcterms:modified xsi:type="dcterms:W3CDTF">2020-11-10T18:35:31Z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0x0101006EDDDB5EE6D98C44930B742096920B300400F5B6D36B3EF94B4E9A635CDF2A18F5B8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