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333" r:id="rId2"/>
    <p:sldId id="256" r:id="rId3"/>
    <p:sldId id="280" r:id="rId4"/>
    <p:sldId id="358" r:id="rId5"/>
    <p:sldId id="335" r:id="rId6"/>
    <p:sldId id="336" r:id="rId7"/>
    <p:sldId id="337" r:id="rId8"/>
    <p:sldId id="338" r:id="rId9"/>
    <p:sldId id="339" r:id="rId10"/>
    <p:sldId id="340" r:id="rId11"/>
    <p:sldId id="341" r:id="rId12"/>
    <p:sldId id="342" r:id="rId13"/>
    <p:sldId id="343" r:id="rId14"/>
    <p:sldId id="281" r:id="rId15"/>
    <p:sldId id="344" r:id="rId16"/>
    <p:sldId id="345" r:id="rId17"/>
    <p:sldId id="346" r:id="rId18"/>
    <p:sldId id="347" r:id="rId19"/>
    <p:sldId id="348" r:id="rId20"/>
    <p:sldId id="349" r:id="rId21"/>
    <p:sldId id="350" r:id="rId22"/>
    <p:sldId id="351" r:id="rId23"/>
    <p:sldId id="319" r:id="rId24"/>
    <p:sldId id="352" r:id="rId25"/>
    <p:sldId id="353" r:id="rId26"/>
    <p:sldId id="354" r:id="rId27"/>
    <p:sldId id="356" r:id="rId28"/>
    <p:sldId id="357" r:id="rId29"/>
    <p:sldId id="27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8D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97C138-BC38-DA40-8D3C-5CA13F18A9A3}" v="11" dt="2023-10-17T21:39:57.5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800"/>
  </p:normalViewPr>
  <p:slideViewPr>
    <p:cSldViewPr snapToGrid="0">
      <p:cViewPr>
        <p:scale>
          <a:sx n="77" d="100"/>
          <a:sy n="77" d="100"/>
        </p:scale>
        <p:origin x="712" y="7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A0E52B-5A01-5A4F-8B40-657BD6BD4ABB}" type="datetimeFigureOut">
              <a:rPr lang="en-US" smtClean="0"/>
              <a:t>10/16/23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14FF9F-ABB1-E54A-A798-003098238CDA}" type="slidenum">
              <a:rPr lang="en-US" smtClean="0"/>
              <a:t>‹#›</a:t>
            </a:fld>
            <a:endParaRPr lang="en-US"/>
          </a:p>
        </p:txBody>
      </p:sp>
    </p:spTree>
    <p:extLst>
      <p:ext uri="{BB962C8B-B14F-4D97-AF65-F5344CB8AC3E}">
        <p14:creationId xmlns:p14="http://schemas.microsoft.com/office/powerpoint/2010/main" val="806091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B796D-2950-57D4-FEAC-8D3D3E4861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0ED07A-66D4-E8EF-9C7A-AF8DD03CA3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B17E4D-5066-3C1B-E781-708B470BD64C}"/>
              </a:ext>
            </a:extLst>
          </p:cNvPr>
          <p:cNvSpPr>
            <a:spLocks noGrp="1"/>
          </p:cNvSpPr>
          <p:nvPr>
            <p:ph type="dt" sz="half" idx="10"/>
          </p:nvPr>
        </p:nvSpPr>
        <p:spPr/>
        <p:txBody>
          <a:bodyPr/>
          <a:lstStyle/>
          <a:p>
            <a:fld id="{A17E289F-AC47-4C46-ABBF-3D57DB5A9705}" type="datetimeFigureOut">
              <a:rPr lang="en-US" smtClean="0"/>
              <a:t>10/16/23</a:t>
            </a:fld>
            <a:endParaRPr lang="en-US"/>
          </a:p>
        </p:txBody>
      </p:sp>
      <p:sp>
        <p:nvSpPr>
          <p:cNvPr id="5" name="Footer Placeholder 4">
            <a:extLst>
              <a:ext uri="{FF2B5EF4-FFF2-40B4-BE49-F238E27FC236}">
                <a16:creationId xmlns:a16="http://schemas.microsoft.com/office/drawing/2014/main" id="{1D791072-39C5-8459-CCCD-94C1199C5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0EF18B-0176-11C6-9448-01258D92C1BE}"/>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70407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0F3DE-EA24-EEFE-0143-3B93A3AC34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D5802B-BE5C-C9E9-29E6-70D0CEC40F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1B8AA-951D-7A8B-5C43-CA99C7AC3F51}"/>
              </a:ext>
            </a:extLst>
          </p:cNvPr>
          <p:cNvSpPr>
            <a:spLocks noGrp="1"/>
          </p:cNvSpPr>
          <p:nvPr>
            <p:ph type="dt" sz="half" idx="10"/>
          </p:nvPr>
        </p:nvSpPr>
        <p:spPr/>
        <p:txBody>
          <a:bodyPr/>
          <a:lstStyle/>
          <a:p>
            <a:fld id="{A17E289F-AC47-4C46-ABBF-3D57DB5A9705}" type="datetimeFigureOut">
              <a:rPr lang="en-US" smtClean="0"/>
              <a:t>10/16/23</a:t>
            </a:fld>
            <a:endParaRPr lang="en-US"/>
          </a:p>
        </p:txBody>
      </p:sp>
      <p:sp>
        <p:nvSpPr>
          <p:cNvPr id="5" name="Footer Placeholder 4">
            <a:extLst>
              <a:ext uri="{FF2B5EF4-FFF2-40B4-BE49-F238E27FC236}">
                <a16:creationId xmlns:a16="http://schemas.microsoft.com/office/drawing/2014/main" id="{DBF5F1C0-2E3D-04AF-FECA-D307456F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DE8F5-2A41-ED50-3E0D-18B8734C74C6}"/>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4088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4CA0A6-558F-4352-8854-F3327BE868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1748B0-EDBE-7A6D-FAC5-1B796144D7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89CE0-3C00-B810-28A5-918CAF3AF009}"/>
              </a:ext>
            </a:extLst>
          </p:cNvPr>
          <p:cNvSpPr>
            <a:spLocks noGrp="1"/>
          </p:cNvSpPr>
          <p:nvPr>
            <p:ph type="dt" sz="half" idx="10"/>
          </p:nvPr>
        </p:nvSpPr>
        <p:spPr/>
        <p:txBody>
          <a:bodyPr/>
          <a:lstStyle/>
          <a:p>
            <a:fld id="{A17E289F-AC47-4C46-ABBF-3D57DB5A9705}" type="datetimeFigureOut">
              <a:rPr lang="en-US" smtClean="0"/>
              <a:t>10/16/23</a:t>
            </a:fld>
            <a:endParaRPr lang="en-US"/>
          </a:p>
        </p:txBody>
      </p:sp>
      <p:sp>
        <p:nvSpPr>
          <p:cNvPr id="5" name="Footer Placeholder 4">
            <a:extLst>
              <a:ext uri="{FF2B5EF4-FFF2-40B4-BE49-F238E27FC236}">
                <a16:creationId xmlns:a16="http://schemas.microsoft.com/office/drawing/2014/main" id="{911D8282-9E69-6553-3D31-B17136040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76EA57-7421-8085-D118-EF9436938B1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4281513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B6B56-34EF-64A5-E8E3-18935EDCF6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F212E1-90A9-067F-665D-DE59532BCD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C88135-C3C9-96E2-C623-C3BEB44D1E06}"/>
              </a:ext>
            </a:extLst>
          </p:cNvPr>
          <p:cNvSpPr>
            <a:spLocks noGrp="1"/>
          </p:cNvSpPr>
          <p:nvPr>
            <p:ph type="dt" sz="half" idx="10"/>
          </p:nvPr>
        </p:nvSpPr>
        <p:spPr/>
        <p:txBody>
          <a:bodyPr/>
          <a:lstStyle/>
          <a:p>
            <a:fld id="{A17E289F-AC47-4C46-ABBF-3D57DB5A9705}" type="datetimeFigureOut">
              <a:rPr lang="en-US" smtClean="0"/>
              <a:t>10/16/23</a:t>
            </a:fld>
            <a:endParaRPr lang="en-US"/>
          </a:p>
        </p:txBody>
      </p:sp>
      <p:sp>
        <p:nvSpPr>
          <p:cNvPr id="5" name="Footer Placeholder 4">
            <a:extLst>
              <a:ext uri="{FF2B5EF4-FFF2-40B4-BE49-F238E27FC236}">
                <a16:creationId xmlns:a16="http://schemas.microsoft.com/office/drawing/2014/main" id="{BA8524D8-421D-F60C-D4DC-00628295B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5F1D8-530E-9B42-61A2-824AC3BF3F7D}"/>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830708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6CA3-6F8B-9D9B-98BA-F9E3ECFCC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5329F3-B770-D6AB-0B4E-9A408708D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F60D25-2ECD-BCB5-81D2-65D408791ABD}"/>
              </a:ext>
            </a:extLst>
          </p:cNvPr>
          <p:cNvSpPr>
            <a:spLocks noGrp="1"/>
          </p:cNvSpPr>
          <p:nvPr>
            <p:ph type="dt" sz="half" idx="10"/>
          </p:nvPr>
        </p:nvSpPr>
        <p:spPr/>
        <p:txBody>
          <a:bodyPr/>
          <a:lstStyle/>
          <a:p>
            <a:fld id="{A17E289F-AC47-4C46-ABBF-3D57DB5A9705}" type="datetimeFigureOut">
              <a:rPr lang="en-US" smtClean="0"/>
              <a:t>10/16/23</a:t>
            </a:fld>
            <a:endParaRPr lang="en-US"/>
          </a:p>
        </p:txBody>
      </p:sp>
      <p:sp>
        <p:nvSpPr>
          <p:cNvPr id="5" name="Footer Placeholder 4">
            <a:extLst>
              <a:ext uri="{FF2B5EF4-FFF2-40B4-BE49-F238E27FC236}">
                <a16:creationId xmlns:a16="http://schemas.microsoft.com/office/drawing/2014/main" id="{29F3643D-1A9D-0600-989E-48EE0F273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A03C-FE0A-BE29-BCF7-F2ACF2DC168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9409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7E5E-B23F-477B-F7FD-C4FDB6144B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636DA-97E4-91E2-DD14-72DC3A967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12F426-2F37-2945-4593-DF5023655F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715E8-A998-17F8-4272-01A2CE832B85}"/>
              </a:ext>
            </a:extLst>
          </p:cNvPr>
          <p:cNvSpPr>
            <a:spLocks noGrp="1"/>
          </p:cNvSpPr>
          <p:nvPr>
            <p:ph type="dt" sz="half" idx="10"/>
          </p:nvPr>
        </p:nvSpPr>
        <p:spPr/>
        <p:txBody>
          <a:bodyPr/>
          <a:lstStyle/>
          <a:p>
            <a:fld id="{A17E289F-AC47-4C46-ABBF-3D57DB5A9705}" type="datetimeFigureOut">
              <a:rPr lang="en-US" smtClean="0"/>
              <a:t>10/16/23</a:t>
            </a:fld>
            <a:endParaRPr lang="en-US"/>
          </a:p>
        </p:txBody>
      </p:sp>
      <p:sp>
        <p:nvSpPr>
          <p:cNvPr id="6" name="Footer Placeholder 5">
            <a:extLst>
              <a:ext uri="{FF2B5EF4-FFF2-40B4-BE49-F238E27FC236}">
                <a16:creationId xmlns:a16="http://schemas.microsoft.com/office/drawing/2014/main" id="{C1A4564D-5DB1-C27A-F6D7-0C61A67B5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343A86-11A4-0724-4F75-3B7FA345C208}"/>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951211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E500-6AF7-5793-B803-B003B986D2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94076-F0A1-A268-2F7B-C32D24F77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0C0E24-264C-FB6A-A771-4874B6085B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D2C8DB-3995-0889-B7B8-27C1286960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6552D7-21A1-5521-15FF-918AEED027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15F23B0-D20F-7DD4-1137-DFC14652CAF1}"/>
              </a:ext>
            </a:extLst>
          </p:cNvPr>
          <p:cNvSpPr>
            <a:spLocks noGrp="1"/>
          </p:cNvSpPr>
          <p:nvPr>
            <p:ph type="dt" sz="half" idx="10"/>
          </p:nvPr>
        </p:nvSpPr>
        <p:spPr/>
        <p:txBody>
          <a:bodyPr/>
          <a:lstStyle/>
          <a:p>
            <a:fld id="{A17E289F-AC47-4C46-ABBF-3D57DB5A9705}" type="datetimeFigureOut">
              <a:rPr lang="en-US" smtClean="0"/>
              <a:t>10/16/23</a:t>
            </a:fld>
            <a:endParaRPr lang="en-US"/>
          </a:p>
        </p:txBody>
      </p:sp>
      <p:sp>
        <p:nvSpPr>
          <p:cNvPr id="8" name="Footer Placeholder 7">
            <a:extLst>
              <a:ext uri="{FF2B5EF4-FFF2-40B4-BE49-F238E27FC236}">
                <a16:creationId xmlns:a16="http://schemas.microsoft.com/office/drawing/2014/main" id="{A17CD97A-2403-5BCA-973C-514525F50D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8BDCB-3595-A91F-A88A-5A3E6B011C81}"/>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16346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477BF-711E-81E4-5FF9-7519C297FB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A2EE31-F4F5-11B8-05F5-AF7F99B64E99}"/>
              </a:ext>
            </a:extLst>
          </p:cNvPr>
          <p:cNvSpPr>
            <a:spLocks noGrp="1"/>
          </p:cNvSpPr>
          <p:nvPr>
            <p:ph type="dt" sz="half" idx="10"/>
          </p:nvPr>
        </p:nvSpPr>
        <p:spPr/>
        <p:txBody>
          <a:bodyPr/>
          <a:lstStyle/>
          <a:p>
            <a:fld id="{A17E289F-AC47-4C46-ABBF-3D57DB5A9705}" type="datetimeFigureOut">
              <a:rPr lang="en-US" smtClean="0"/>
              <a:t>10/16/23</a:t>
            </a:fld>
            <a:endParaRPr lang="en-US"/>
          </a:p>
        </p:txBody>
      </p:sp>
      <p:sp>
        <p:nvSpPr>
          <p:cNvPr id="4" name="Footer Placeholder 3">
            <a:extLst>
              <a:ext uri="{FF2B5EF4-FFF2-40B4-BE49-F238E27FC236}">
                <a16:creationId xmlns:a16="http://schemas.microsoft.com/office/drawing/2014/main" id="{FDEE07FA-0000-1758-2BCE-63D7C680C4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70AE8-C5AB-70FD-525C-F9B7AD41F164}"/>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54343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0EC741-7FF5-E9EA-48CB-BD764A7CA7CC}"/>
              </a:ext>
            </a:extLst>
          </p:cNvPr>
          <p:cNvSpPr>
            <a:spLocks noGrp="1"/>
          </p:cNvSpPr>
          <p:nvPr>
            <p:ph type="dt" sz="half" idx="10"/>
          </p:nvPr>
        </p:nvSpPr>
        <p:spPr/>
        <p:txBody>
          <a:bodyPr/>
          <a:lstStyle/>
          <a:p>
            <a:fld id="{A17E289F-AC47-4C46-ABBF-3D57DB5A9705}" type="datetimeFigureOut">
              <a:rPr lang="en-US" smtClean="0"/>
              <a:t>10/16/23</a:t>
            </a:fld>
            <a:endParaRPr lang="en-US"/>
          </a:p>
        </p:txBody>
      </p:sp>
      <p:sp>
        <p:nvSpPr>
          <p:cNvPr id="3" name="Footer Placeholder 2">
            <a:extLst>
              <a:ext uri="{FF2B5EF4-FFF2-40B4-BE49-F238E27FC236}">
                <a16:creationId xmlns:a16="http://schemas.microsoft.com/office/drawing/2014/main" id="{D5F9516E-63A4-1A0C-160D-EF61BE7A6A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A07E3C-E5F2-3F72-73D2-672601EE0D5A}"/>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17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88A1-DEDE-6625-ADAC-CFD5F7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865E3F-2396-084C-59C9-0F3BDD15BE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3A3E2C-F77D-D0B9-9AF4-CD5F3F1ECD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A7A6D-CA26-63EE-444C-3330B2DC3835}"/>
              </a:ext>
            </a:extLst>
          </p:cNvPr>
          <p:cNvSpPr>
            <a:spLocks noGrp="1"/>
          </p:cNvSpPr>
          <p:nvPr>
            <p:ph type="dt" sz="half" idx="10"/>
          </p:nvPr>
        </p:nvSpPr>
        <p:spPr/>
        <p:txBody>
          <a:bodyPr/>
          <a:lstStyle/>
          <a:p>
            <a:fld id="{A17E289F-AC47-4C46-ABBF-3D57DB5A9705}" type="datetimeFigureOut">
              <a:rPr lang="en-US" smtClean="0"/>
              <a:t>10/16/23</a:t>
            </a:fld>
            <a:endParaRPr lang="en-US"/>
          </a:p>
        </p:txBody>
      </p:sp>
      <p:sp>
        <p:nvSpPr>
          <p:cNvPr id="6" name="Footer Placeholder 5">
            <a:extLst>
              <a:ext uri="{FF2B5EF4-FFF2-40B4-BE49-F238E27FC236}">
                <a16:creationId xmlns:a16="http://schemas.microsoft.com/office/drawing/2014/main" id="{29E19CC7-1D9D-CF36-8A4A-403AD5053F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A4AAF8-8987-CAC1-D29D-40D8699B7F10}"/>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30056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7138-ACC6-0A11-3936-98895A509A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1A0BAB-E8B2-D9BC-9B9D-F8886AC73F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16D05F-0D35-1B9D-D245-7AD3A5D37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1670B3-8BF4-23A7-415F-3761EC92583A}"/>
              </a:ext>
            </a:extLst>
          </p:cNvPr>
          <p:cNvSpPr>
            <a:spLocks noGrp="1"/>
          </p:cNvSpPr>
          <p:nvPr>
            <p:ph type="dt" sz="half" idx="10"/>
          </p:nvPr>
        </p:nvSpPr>
        <p:spPr/>
        <p:txBody>
          <a:bodyPr/>
          <a:lstStyle/>
          <a:p>
            <a:fld id="{A17E289F-AC47-4C46-ABBF-3D57DB5A9705}" type="datetimeFigureOut">
              <a:rPr lang="en-US" smtClean="0"/>
              <a:t>10/16/23</a:t>
            </a:fld>
            <a:endParaRPr lang="en-US"/>
          </a:p>
        </p:txBody>
      </p:sp>
      <p:sp>
        <p:nvSpPr>
          <p:cNvPr id="6" name="Footer Placeholder 5">
            <a:extLst>
              <a:ext uri="{FF2B5EF4-FFF2-40B4-BE49-F238E27FC236}">
                <a16:creationId xmlns:a16="http://schemas.microsoft.com/office/drawing/2014/main" id="{FBE7ED22-24B9-2A6B-2BC9-715A4E6F3C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A58449-32BC-78BB-D009-DC530C3F8E73}"/>
              </a:ext>
            </a:extLst>
          </p:cNvPr>
          <p:cNvSpPr>
            <a:spLocks noGrp="1"/>
          </p:cNvSpPr>
          <p:nvPr>
            <p:ph type="sldNum" sz="quarter" idx="12"/>
          </p:nvPr>
        </p:nvSpPr>
        <p:spPr/>
        <p:txBody>
          <a:bodyPr/>
          <a:lstStyle/>
          <a:p>
            <a:fld id="{34735480-A0D1-2B44-94A9-761DF96CAE4D}" type="slidenum">
              <a:rPr lang="en-US" smtClean="0"/>
              <a:t>‹#›</a:t>
            </a:fld>
            <a:endParaRPr lang="en-US"/>
          </a:p>
        </p:txBody>
      </p:sp>
    </p:spTree>
    <p:extLst>
      <p:ext uri="{BB962C8B-B14F-4D97-AF65-F5344CB8AC3E}">
        <p14:creationId xmlns:p14="http://schemas.microsoft.com/office/powerpoint/2010/main" val="269586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D8DEC">
            <a:alpha val="67059"/>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749B0-8268-D32B-D1E2-54F7273F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355EDF-66F8-DF86-EF8D-A857511D6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1606-CBAC-55AC-8A89-75A41641CF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E289F-AC47-4C46-ABBF-3D57DB5A9705}" type="datetimeFigureOut">
              <a:rPr lang="en-US" smtClean="0"/>
              <a:t>10/16/23</a:t>
            </a:fld>
            <a:endParaRPr lang="en-US"/>
          </a:p>
        </p:txBody>
      </p:sp>
      <p:sp>
        <p:nvSpPr>
          <p:cNvPr id="5" name="Footer Placeholder 4">
            <a:extLst>
              <a:ext uri="{FF2B5EF4-FFF2-40B4-BE49-F238E27FC236}">
                <a16:creationId xmlns:a16="http://schemas.microsoft.com/office/drawing/2014/main" id="{14F1DB41-2E63-BF0A-16EA-5C7C69376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D5A70FB-4A0C-BAD4-2DE8-CAFC3A514D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735480-A0D1-2B44-94A9-761DF96CAE4D}" type="slidenum">
              <a:rPr lang="en-US" smtClean="0"/>
              <a:t>‹#›</a:t>
            </a:fld>
            <a:endParaRPr lang="en-US"/>
          </a:p>
        </p:txBody>
      </p:sp>
    </p:spTree>
    <p:extLst>
      <p:ext uri="{BB962C8B-B14F-4D97-AF65-F5344CB8AC3E}">
        <p14:creationId xmlns:p14="http://schemas.microsoft.com/office/powerpoint/2010/main" val="614304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 name="Rectangle 10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landscape with mountains and aurora borealis&#10;&#10;Description automatically generated">
            <a:extLst>
              <a:ext uri="{FF2B5EF4-FFF2-40B4-BE49-F238E27FC236}">
                <a16:creationId xmlns:a16="http://schemas.microsoft.com/office/drawing/2014/main" id="{715F4177-F3AE-317D-A641-7435CAB565FF}"/>
              </a:ext>
            </a:extLst>
          </p:cNvPr>
          <p:cNvPicPr>
            <a:picLocks noChangeAspect="1"/>
          </p:cNvPicPr>
          <p:nvPr/>
        </p:nvPicPr>
        <p:blipFill rotWithShape="1">
          <a:blip r:embed="rId2"/>
          <a:srcRect b="303"/>
          <a:stretch/>
        </p:blipFill>
        <p:spPr>
          <a:xfrm>
            <a:off x="2916657" y="200416"/>
            <a:ext cx="6417739" cy="6398292"/>
          </a:xfrm>
          <a:prstGeom prst="rect">
            <a:avLst/>
          </a:prstGeom>
        </p:spPr>
      </p:pic>
    </p:spTree>
    <p:extLst>
      <p:ext uri="{BB962C8B-B14F-4D97-AF65-F5344CB8AC3E}">
        <p14:creationId xmlns:p14="http://schemas.microsoft.com/office/powerpoint/2010/main" val="3659632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of…”</a:t>
            </a: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Jer. 32:27: “I am the Lord, the </a:t>
            </a:r>
            <a:r>
              <a:rPr lang="en-US" sz="3400" b="1" dirty="0">
                <a:latin typeface="Baskerville" panose="02020502070401020303" pitchFamily="18" charset="0"/>
                <a:ea typeface="Baskerville" panose="02020502070401020303" pitchFamily="18" charset="0"/>
              </a:rPr>
              <a:t>God of all mankind</a:t>
            </a:r>
            <a:r>
              <a:rPr lang="en-US" sz="3400" dirty="0">
                <a:latin typeface="Baskerville" panose="02020502070401020303" pitchFamily="18" charset="0"/>
                <a:ea typeface="Baskerville" panose="02020502070401020303" pitchFamily="18" charset="0"/>
              </a:rPr>
              <a:t>. Is anything too hard for me?”</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Dan. 3:28: “Then Nebuchadnezzar said, ‘Praise be to the </a:t>
            </a:r>
            <a:r>
              <a:rPr lang="en-US" sz="3400" b="1" dirty="0">
                <a:latin typeface="Baskerville" panose="02020502070401020303" pitchFamily="18" charset="0"/>
                <a:ea typeface="Baskerville" panose="02020502070401020303" pitchFamily="18" charset="0"/>
              </a:rPr>
              <a:t>God of Shadrach, Meshach and Abednego</a:t>
            </a:r>
            <a:r>
              <a:rPr lang="en-US" sz="3400" dirty="0">
                <a:latin typeface="Baskerville" panose="02020502070401020303" pitchFamily="18" charset="0"/>
                <a:ea typeface="Baskerville" panose="02020502070401020303" pitchFamily="18" charset="0"/>
              </a:rPr>
              <a:t>, who has sent his angel and rescued his servants!’”</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Rom. 15:33: “The </a:t>
            </a:r>
            <a:r>
              <a:rPr lang="en-US" sz="3400" b="1" dirty="0">
                <a:latin typeface="Baskerville" panose="02020502070401020303" pitchFamily="18" charset="0"/>
                <a:ea typeface="Baskerville" panose="02020502070401020303" pitchFamily="18" charset="0"/>
              </a:rPr>
              <a:t>God of peace </a:t>
            </a:r>
            <a:r>
              <a:rPr lang="en-US" sz="3400" dirty="0">
                <a:latin typeface="Baskerville" panose="02020502070401020303" pitchFamily="18" charset="0"/>
                <a:ea typeface="Baskerville" panose="02020502070401020303" pitchFamily="18" charset="0"/>
              </a:rPr>
              <a:t>be with you all. Amen.”</a:t>
            </a: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476468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of…”</a:t>
            </a: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2 Cor. 1:3: “Praise be to the God and Father of our Lord Jesus Christ, the Father of compassion and the </a:t>
            </a:r>
            <a:r>
              <a:rPr lang="en-US" sz="3400" b="1" dirty="0">
                <a:latin typeface="Baskerville" panose="02020502070401020303" pitchFamily="18" charset="0"/>
                <a:ea typeface="Baskerville" panose="02020502070401020303" pitchFamily="18" charset="0"/>
              </a:rPr>
              <a:t>God of all comfort</a:t>
            </a:r>
            <a:r>
              <a:rPr lang="en-US" sz="3400" dirty="0">
                <a:latin typeface="Baskerville" panose="02020502070401020303" pitchFamily="18" charset="0"/>
                <a:ea typeface="Baskerville" panose="02020502070401020303" pitchFamily="18" charset="0"/>
              </a:rPr>
              <a:t>…”</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2 Cor. 13:11: “Finally, brothers and sisters, rejoice! Strive for full restoration, encourage one another, be of one mind, live in peace. And the </a:t>
            </a:r>
            <a:r>
              <a:rPr lang="en-US" sz="3400" b="1" dirty="0">
                <a:latin typeface="Baskerville" panose="02020502070401020303" pitchFamily="18" charset="0"/>
                <a:ea typeface="Baskerville" panose="02020502070401020303" pitchFamily="18" charset="0"/>
              </a:rPr>
              <a:t>God of love and peace </a:t>
            </a:r>
            <a:r>
              <a:rPr lang="en-US" sz="3400" dirty="0">
                <a:latin typeface="Baskerville" panose="02020502070401020303" pitchFamily="18" charset="0"/>
                <a:ea typeface="Baskerville" panose="02020502070401020303" pitchFamily="18" charset="0"/>
              </a:rPr>
              <a:t>will be with you.”</a:t>
            </a: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081881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of…”</a:t>
            </a: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Eph. 1:17: “I keep asking that the </a:t>
            </a:r>
            <a:r>
              <a:rPr lang="en-US" sz="3400" b="1" dirty="0">
                <a:latin typeface="Baskerville" panose="02020502070401020303" pitchFamily="18" charset="0"/>
                <a:ea typeface="Baskerville" panose="02020502070401020303" pitchFamily="18" charset="0"/>
              </a:rPr>
              <a:t>God of our Lord Jesus Christ</a:t>
            </a:r>
            <a:r>
              <a:rPr lang="en-US" sz="3400" dirty="0">
                <a:latin typeface="Baskerville" panose="02020502070401020303" pitchFamily="18" charset="0"/>
                <a:ea typeface="Baskerville" panose="02020502070401020303" pitchFamily="18" charset="0"/>
              </a:rPr>
              <a:t>, the glorious Father, may give you the Spirit of wisdom and revelation, so that you may know him better.”</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 Pet. 5:10: “And the </a:t>
            </a:r>
            <a:r>
              <a:rPr lang="en-US" sz="3400" b="1" dirty="0">
                <a:latin typeface="Baskerville" panose="02020502070401020303" pitchFamily="18" charset="0"/>
                <a:ea typeface="Baskerville" panose="02020502070401020303" pitchFamily="18" charset="0"/>
              </a:rPr>
              <a:t>God of all grace</a:t>
            </a:r>
            <a:r>
              <a:rPr lang="en-US" sz="3400" dirty="0">
                <a:latin typeface="Baskerville" panose="02020502070401020303" pitchFamily="18" charset="0"/>
                <a:ea typeface="Baskerville" panose="02020502070401020303" pitchFamily="18" charset="0"/>
              </a:rPr>
              <a:t>, who called you to his eternal glory in Christ, after you have suffered a little while, will himself restore you and make you strong, firm and steadfast.”</a:t>
            </a:r>
          </a:p>
        </p:txBody>
      </p:sp>
    </p:spTree>
    <p:extLst>
      <p:ext uri="{BB962C8B-B14F-4D97-AF65-F5344CB8AC3E}">
        <p14:creationId xmlns:p14="http://schemas.microsoft.com/office/powerpoint/2010/main" val="2340252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397031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of…”</a:t>
            </a: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What do all these “God of…” passages reveal to us about God?</a:t>
            </a:r>
          </a:p>
          <a:p>
            <a:pPr marL="1028700" lvl="1"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personal and relational</a:t>
            </a:r>
          </a:p>
          <a:p>
            <a:pPr marL="1028700" lvl="1"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transcendent</a:t>
            </a:r>
          </a:p>
          <a:p>
            <a:pPr marL="1028700" lvl="1"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unchanging</a:t>
            </a:r>
          </a:p>
          <a:p>
            <a:pPr marL="1028700" lvl="1"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77659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24:1-14</a:t>
            </a:r>
          </a:p>
          <a:p>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Abraham was now very old, and the LORD had blessed him in every way. </a:t>
            </a:r>
            <a:r>
              <a:rPr lang="en-US" sz="4000" baseline="30000" dirty="0">
                <a:latin typeface="Baskerville" panose="02020502070401020303" pitchFamily="18" charset="0"/>
                <a:ea typeface="Baskerville" panose="02020502070401020303" pitchFamily="18" charset="0"/>
              </a:rPr>
              <a:t>2</a:t>
            </a:r>
            <a:r>
              <a:rPr lang="en-US" sz="4000" dirty="0">
                <a:latin typeface="Baskerville" panose="02020502070401020303" pitchFamily="18" charset="0"/>
                <a:ea typeface="Baskerville" panose="02020502070401020303" pitchFamily="18" charset="0"/>
              </a:rPr>
              <a:t> He said to the senior servant in his household, the one in charge of all that he had, “Put your hand under my thigh. </a:t>
            </a:r>
            <a:r>
              <a:rPr lang="en-US" sz="4000" baseline="30000" dirty="0">
                <a:latin typeface="Baskerville" panose="02020502070401020303" pitchFamily="18" charset="0"/>
                <a:ea typeface="Baskerville" panose="02020502070401020303" pitchFamily="18" charset="0"/>
              </a:rPr>
              <a:t>3</a:t>
            </a:r>
            <a:r>
              <a:rPr lang="en-US" sz="4000" dirty="0">
                <a:latin typeface="Baskerville" panose="02020502070401020303" pitchFamily="18" charset="0"/>
                <a:ea typeface="Baskerville" panose="02020502070401020303" pitchFamily="18" charset="0"/>
              </a:rPr>
              <a:t> I want you to swear by the Lord, the God of heaven and the God of earth, that you will not get a wife for my son from the daughters …</a:t>
            </a:r>
          </a:p>
        </p:txBody>
      </p:sp>
    </p:spTree>
    <p:extLst>
      <p:ext uri="{BB962C8B-B14F-4D97-AF65-F5344CB8AC3E}">
        <p14:creationId xmlns:p14="http://schemas.microsoft.com/office/powerpoint/2010/main" val="950637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24:1-14, cont.</a:t>
            </a:r>
          </a:p>
          <a:p>
            <a:endParaRPr lang="en-US" sz="1400" dirty="0">
              <a:latin typeface="Beloved Sans" panose="02000505000000020004" pitchFamily="2" charset="77"/>
            </a:endParaRPr>
          </a:p>
          <a:p>
            <a:r>
              <a:rPr lang="en-US" sz="4000" baseline="30000" dirty="0">
                <a:latin typeface="Baskerville" panose="02020502070401020303" pitchFamily="18" charset="0"/>
                <a:ea typeface="Baskerville" panose="02020502070401020303" pitchFamily="18" charset="0"/>
              </a:rPr>
              <a:t>6</a:t>
            </a:r>
            <a:r>
              <a:rPr lang="en-US" sz="4000" dirty="0">
                <a:latin typeface="Baskerville" panose="02020502070401020303" pitchFamily="18" charset="0"/>
                <a:ea typeface="Baskerville" panose="02020502070401020303" pitchFamily="18" charset="0"/>
              </a:rPr>
              <a:t> “Make sure that you do not take my son back there,” Abraham said. </a:t>
            </a:r>
            <a:r>
              <a:rPr lang="en-US" sz="4000" baseline="30000" dirty="0">
                <a:latin typeface="Baskerville" panose="02020502070401020303" pitchFamily="18" charset="0"/>
                <a:ea typeface="Baskerville" panose="02020502070401020303" pitchFamily="18" charset="0"/>
              </a:rPr>
              <a:t>7</a:t>
            </a:r>
            <a:r>
              <a:rPr lang="en-US" sz="4000" dirty="0">
                <a:latin typeface="Baskerville" panose="02020502070401020303" pitchFamily="18" charset="0"/>
                <a:ea typeface="Baskerville" panose="02020502070401020303" pitchFamily="18" charset="0"/>
              </a:rPr>
              <a:t> “The LORD, the God of heaven, who brought me out of my father’s household and my native land and who spoke to me and promised me on oath, saying, ‘To your offspring I will give this land’—he will send his angel before you so that you can get a wife for my</a:t>
            </a:r>
          </a:p>
        </p:txBody>
      </p:sp>
    </p:spTree>
    <p:extLst>
      <p:ext uri="{BB962C8B-B14F-4D97-AF65-F5344CB8AC3E}">
        <p14:creationId xmlns:p14="http://schemas.microsoft.com/office/powerpoint/2010/main" val="3247945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24:1-14, cont.</a:t>
            </a:r>
          </a:p>
          <a:p>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son from there. </a:t>
            </a:r>
            <a:r>
              <a:rPr lang="en-US" sz="4000" baseline="30000" dirty="0">
                <a:latin typeface="Baskerville" panose="02020502070401020303" pitchFamily="18" charset="0"/>
                <a:ea typeface="Baskerville" panose="02020502070401020303" pitchFamily="18" charset="0"/>
              </a:rPr>
              <a:t>8</a:t>
            </a:r>
            <a:r>
              <a:rPr lang="en-US" sz="4000" dirty="0">
                <a:latin typeface="Baskerville" panose="02020502070401020303" pitchFamily="18" charset="0"/>
                <a:ea typeface="Baskerville" panose="02020502070401020303" pitchFamily="18" charset="0"/>
              </a:rPr>
              <a:t> If the woman is unwilling to come back with you, then you will be released from this oath of mine. Only do not take my son back there.” </a:t>
            </a:r>
            <a:r>
              <a:rPr lang="en-US" sz="4000" baseline="30000" dirty="0">
                <a:latin typeface="Baskerville" panose="02020502070401020303" pitchFamily="18" charset="0"/>
                <a:ea typeface="Baskerville" panose="02020502070401020303" pitchFamily="18" charset="0"/>
              </a:rPr>
              <a:t>9</a:t>
            </a:r>
            <a:r>
              <a:rPr lang="en-US" sz="4000" dirty="0">
                <a:latin typeface="Baskerville" panose="02020502070401020303" pitchFamily="18" charset="0"/>
                <a:ea typeface="Baskerville" panose="02020502070401020303" pitchFamily="18" charset="0"/>
              </a:rPr>
              <a:t> So the servant put his hand under the thigh of his master Abraham and swore an oath to him concerning this matter.</a:t>
            </a: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281342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35531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24:1-14, cont.</a:t>
            </a:r>
          </a:p>
          <a:p>
            <a:endParaRPr lang="en-US" sz="1400" dirty="0">
              <a:latin typeface="Beloved Sans" panose="02000505000000020004" pitchFamily="2" charset="77"/>
            </a:endParaRPr>
          </a:p>
          <a:p>
            <a:r>
              <a:rPr lang="en-US" sz="4000" baseline="30000" dirty="0">
                <a:latin typeface="Baskerville" panose="02020502070401020303" pitchFamily="18" charset="0"/>
                <a:ea typeface="Baskerville" panose="02020502070401020303" pitchFamily="18" charset="0"/>
              </a:rPr>
              <a:t>12</a:t>
            </a:r>
            <a:r>
              <a:rPr lang="en-US" sz="4000" dirty="0">
                <a:latin typeface="Baskerville" panose="02020502070401020303" pitchFamily="18" charset="0"/>
                <a:ea typeface="Baskerville" panose="02020502070401020303" pitchFamily="18" charset="0"/>
              </a:rPr>
              <a:t> Then he prayed, “Lord, God of my master Abraham, make me successful today, and show kindness to my master Abraham. </a:t>
            </a:r>
            <a:r>
              <a:rPr lang="en-US" sz="4000" baseline="30000" dirty="0">
                <a:latin typeface="Baskerville" panose="02020502070401020303" pitchFamily="18" charset="0"/>
                <a:ea typeface="Baskerville" panose="02020502070401020303" pitchFamily="18" charset="0"/>
              </a:rPr>
              <a:t>13</a:t>
            </a:r>
            <a:r>
              <a:rPr lang="en-US" sz="4000" dirty="0">
                <a:latin typeface="Baskerville" panose="02020502070401020303" pitchFamily="18" charset="0"/>
                <a:ea typeface="Baskerville" panose="02020502070401020303" pitchFamily="18" charset="0"/>
              </a:rPr>
              <a:t> See, I am standing beside this spring, and the daughters of the townspeople are coming out to draw water.    </a:t>
            </a:r>
            <a:r>
              <a:rPr lang="en-US" sz="4000" baseline="30000" dirty="0">
                <a:latin typeface="Baskerville" panose="02020502070401020303" pitchFamily="18" charset="0"/>
                <a:ea typeface="Baskerville" panose="02020502070401020303" pitchFamily="18" charset="0"/>
              </a:rPr>
              <a:t>14</a:t>
            </a:r>
            <a:r>
              <a:rPr lang="en-US" sz="4000" dirty="0">
                <a:latin typeface="Baskerville" panose="02020502070401020303" pitchFamily="18" charset="0"/>
                <a:ea typeface="Baskerville" panose="02020502070401020303" pitchFamily="18" charset="0"/>
              </a:rPr>
              <a:t> May it be that when I say to a young woman, ‘Please let down your jar that I may have a drink,’</a:t>
            </a:r>
          </a:p>
        </p:txBody>
      </p:sp>
    </p:spTree>
    <p:extLst>
      <p:ext uri="{BB962C8B-B14F-4D97-AF65-F5344CB8AC3E}">
        <p14:creationId xmlns:p14="http://schemas.microsoft.com/office/powerpoint/2010/main" val="4084189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1935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Deuteronomy 6:1-19</a:t>
            </a:r>
            <a:endParaRPr lang="en-US" sz="1400" dirty="0">
              <a:latin typeface="Beloved Sans" panose="02000505000000020004" pitchFamily="2" charset="77"/>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1400" baseline="30000" dirty="0">
              <a:latin typeface="Beloved Sans" panose="02000505000000020004" pitchFamily="2" charset="77"/>
              <a:ea typeface="Baskerville" panose="02020502070401020303" pitchFamily="18" charset="0"/>
            </a:endParaRPr>
          </a:p>
          <a:p>
            <a:endParaRPr lang="en-US" sz="4000" baseline="30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984741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Deuteronomy 6:1-19</a:t>
            </a:r>
            <a:endParaRPr lang="en-US" sz="1400" dirty="0">
              <a:latin typeface="Beloved Sans" panose="02000505000000020004" pitchFamily="2" charset="77"/>
            </a:endParaRPr>
          </a:p>
          <a:p>
            <a:r>
              <a:rPr lang="en-US" sz="4000" b="1" dirty="0">
                <a:latin typeface="Baskerville" panose="02020502070401020303" pitchFamily="18" charset="0"/>
                <a:ea typeface="Baskerville" panose="02020502070401020303" pitchFamily="18" charset="0"/>
              </a:rPr>
              <a:t>Love the LORD Your God</a:t>
            </a:r>
          </a:p>
          <a:p>
            <a:r>
              <a:rPr lang="en-US" sz="4000" dirty="0">
                <a:latin typeface="Baskerville" panose="02020502070401020303" pitchFamily="18" charset="0"/>
                <a:ea typeface="Baskerville" panose="02020502070401020303" pitchFamily="18" charset="0"/>
              </a:rPr>
              <a:t>6 These are the commands, decrees and laws the LORD your God directed me to teach you to observe in the land that you are crossing the Jordan to possess, </a:t>
            </a:r>
            <a:r>
              <a:rPr lang="en-US" sz="4000" baseline="30000" dirty="0">
                <a:latin typeface="Baskerville" panose="02020502070401020303" pitchFamily="18" charset="0"/>
                <a:ea typeface="Baskerville" panose="02020502070401020303" pitchFamily="18" charset="0"/>
              </a:rPr>
              <a:t>2 </a:t>
            </a:r>
            <a:r>
              <a:rPr lang="en-US" sz="4000" dirty="0">
                <a:latin typeface="Baskerville" panose="02020502070401020303" pitchFamily="18" charset="0"/>
                <a:ea typeface="Baskerville" panose="02020502070401020303" pitchFamily="18" charset="0"/>
              </a:rPr>
              <a:t>so that you, your children and their children after them may fear the LORD your God as long as you live by keeping all his decrees and commands that I give you, and so…</a:t>
            </a:r>
          </a:p>
        </p:txBody>
      </p:sp>
    </p:spTree>
    <p:extLst>
      <p:ext uri="{BB962C8B-B14F-4D97-AF65-F5344CB8AC3E}">
        <p14:creationId xmlns:p14="http://schemas.microsoft.com/office/powerpoint/2010/main" val="3037762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urple and white logo&#10;&#10;Description automatically generated">
            <a:extLst>
              <a:ext uri="{FF2B5EF4-FFF2-40B4-BE49-F238E27FC236}">
                <a16:creationId xmlns:a16="http://schemas.microsoft.com/office/drawing/2014/main" id="{BD65FABD-5DC4-70F2-B71D-C604F61FB8B2}"/>
              </a:ext>
            </a:extLst>
          </p:cNvPr>
          <p:cNvPicPr>
            <a:picLocks noChangeAspect="1"/>
          </p:cNvPicPr>
          <p:nvPr/>
        </p:nvPicPr>
        <p:blipFill rotWithShape="1">
          <a:blip r:embed="rId2"/>
          <a:srcRect t="19"/>
          <a:stretch/>
        </p:blipFill>
        <p:spPr>
          <a:xfrm>
            <a:off x="20" y="0"/>
            <a:ext cx="12194260" cy="6858000"/>
          </a:xfrm>
          <a:prstGeom prst="rect">
            <a:avLst/>
          </a:prstGeom>
        </p:spPr>
      </p:pic>
    </p:spTree>
    <p:extLst>
      <p:ext uri="{BB962C8B-B14F-4D97-AF65-F5344CB8AC3E}">
        <p14:creationId xmlns:p14="http://schemas.microsoft.com/office/powerpoint/2010/main" val="598163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Deuteronomy 6:1-19</a:t>
            </a:r>
            <a:endParaRPr lang="en-US" sz="1400" dirty="0">
              <a:latin typeface="Beloved Sans" panose="02000505000000020004" pitchFamily="2" charset="77"/>
            </a:endParaRPr>
          </a:p>
          <a:p>
            <a:r>
              <a:rPr lang="en-US" sz="4000" baseline="30000" dirty="0">
                <a:latin typeface="Baskerville" panose="02020502070401020303" pitchFamily="18" charset="0"/>
                <a:ea typeface="Baskerville" panose="02020502070401020303" pitchFamily="18" charset="0"/>
              </a:rPr>
              <a:t>4</a:t>
            </a:r>
            <a:r>
              <a:rPr lang="en-US" sz="4000" dirty="0">
                <a:latin typeface="Baskerville" panose="02020502070401020303" pitchFamily="18" charset="0"/>
                <a:ea typeface="Baskerville" panose="02020502070401020303" pitchFamily="18" charset="0"/>
              </a:rPr>
              <a:t> Hear, O Israel: The LORD our God, the LORD is one. </a:t>
            </a:r>
            <a:r>
              <a:rPr lang="en-US" sz="4000" baseline="30000" dirty="0">
                <a:latin typeface="Baskerville" panose="02020502070401020303" pitchFamily="18" charset="0"/>
                <a:ea typeface="Baskerville" panose="02020502070401020303" pitchFamily="18" charset="0"/>
              </a:rPr>
              <a:t>5</a:t>
            </a:r>
            <a:r>
              <a:rPr lang="en-US" sz="4000" dirty="0">
                <a:latin typeface="Baskerville" panose="02020502070401020303" pitchFamily="18" charset="0"/>
                <a:ea typeface="Baskerville" panose="02020502070401020303" pitchFamily="18" charset="0"/>
              </a:rPr>
              <a:t> Love the LORD your God with all your heart and with all your soul and with all your strength.  </a:t>
            </a:r>
            <a:r>
              <a:rPr lang="en-US" sz="4000" baseline="30000" dirty="0">
                <a:latin typeface="Baskerville" panose="02020502070401020303" pitchFamily="18" charset="0"/>
                <a:ea typeface="Baskerville" panose="02020502070401020303" pitchFamily="18" charset="0"/>
              </a:rPr>
              <a:t>6</a:t>
            </a:r>
            <a:r>
              <a:rPr lang="en-US" sz="4000" dirty="0">
                <a:latin typeface="Baskerville" panose="02020502070401020303" pitchFamily="18" charset="0"/>
                <a:ea typeface="Baskerville" panose="02020502070401020303" pitchFamily="18" charset="0"/>
              </a:rPr>
              <a:t> These commandments that I give you today are to be on your hearts. </a:t>
            </a:r>
            <a:r>
              <a:rPr lang="en-US" sz="4000" baseline="30000" dirty="0">
                <a:latin typeface="Baskerville" panose="02020502070401020303" pitchFamily="18" charset="0"/>
                <a:ea typeface="Baskerville" panose="02020502070401020303" pitchFamily="18" charset="0"/>
              </a:rPr>
              <a:t>7</a:t>
            </a:r>
            <a:r>
              <a:rPr lang="en-US" sz="4000" dirty="0">
                <a:latin typeface="Baskerville" panose="02020502070401020303" pitchFamily="18" charset="0"/>
                <a:ea typeface="Baskerville" panose="02020502070401020303" pitchFamily="18" charset="0"/>
              </a:rPr>
              <a:t> Impress them on your children. Talk about them when you sit at home and when you walk along the road, when you lie down and when you get up. </a:t>
            </a:r>
          </a:p>
        </p:txBody>
      </p:sp>
    </p:spTree>
    <p:extLst>
      <p:ext uri="{BB962C8B-B14F-4D97-AF65-F5344CB8AC3E}">
        <p14:creationId xmlns:p14="http://schemas.microsoft.com/office/powerpoint/2010/main" val="3620407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Deuteronomy 6:1-19</a:t>
            </a:r>
            <a:endParaRPr lang="en-US" sz="1400" dirty="0">
              <a:latin typeface="Beloved Sans" panose="02000505000000020004" pitchFamily="2" charset="77"/>
            </a:endParaRPr>
          </a:p>
          <a:p>
            <a:r>
              <a:rPr lang="en-US" sz="4000" baseline="30000" dirty="0">
                <a:latin typeface="Baskerville" panose="02020502070401020303" pitchFamily="18" charset="0"/>
                <a:ea typeface="Baskerville" panose="02020502070401020303" pitchFamily="18" charset="0"/>
              </a:rPr>
              <a:t>8</a:t>
            </a:r>
            <a:r>
              <a:rPr lang="en-US" sz="4000" dirty="0">
                <a:latin typeface="Baskerville" panose="02020502070401020303" pitchFamily="18" charset="0"/>
                <a:ea typeface="Baskerville" panose="02020502070401020303" pitchFamily="18" charset="0"/>
              </a:rPr>
              <a:t> Tie them as symbols on your hands and bind them on your foreheads.  </a:t>
            </a:r>
            <a:r>
              <a:rPr lang="en-US" sz="4000" baseline="30000" dirty="0">
                <a:latin typeface="Baskerville" panose="02020502070401020303" pitchFamily="18" charset="0"/>
                <a:ea typeface="Baskerville" panose="02020502070401020303" pitchFamily="18" charset="0"/>
              </a:rPr>
              <a:t>9</a:t>
            </a:r>
            <a:r>
              <a:rPr lang="en-US" sz="4000" dirty="0">
                <a:latin typeface="Baskerville" panose="02020502070401020303" pitchFamily="18" charset="0"/>
                <a:ea typeface="Baskerville" panose="02020502070401020303" pitchFamily="18" charset="0"/>
              </a:rPr>
              <a:t> Write them on the doorframes of your houses and on your gates.</a:t>
            </a:r>
          </a:p>
          <a:p>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10</a:t>
            </a:r>
            <a:r>
              <a:rPr lang="en-US" sz="4000" dirty="0">
                <a:latin typeface="Baskerville" panose="02020502070401020303" pitchFamily="18" charset="0"/>
                <a:ea typeface="Baskerville" panose="02020502070401020303" pitchFamily="18" charset="0"/>
              </a:rPr>
              <a:t> When the LORD your God brings you into the land he swore to your fathers, to Abraham, Isaac and Jacob, to give you—a land with large, </a:t>
            </a:r>
          </a:p>
        </p:txBody>
      </p:sp>
    </p:spTree>
    <p:extLst>
      <p:ext uri="{BB962C8B-B14F-4D97-AF65-F5344CB8AC3E}">
        <p14:creationId xmlns:p14="http://schemas.microsoft.com/office/powerpoint/2010/main" val="714119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Deuteronomy 6:1-19</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flourishing cities you did not build, </a:t>
            </a:r>
            <a:r>
              <a:rPr lang="en-US" sz="4000" baseline="30000" dirty="0">
                <a:latin typeface="Baskerville" panose="02020502070401020303" pitchFamily="18" charset="0"/>
                <a:ea typeface="Baskerville" panose="02020502070401020303" pitchFamily="18" charset="0"/>
              </a:rPr>
              <a:t>11</a:t>
            </a:r>
            <a:r>
              <a:rPr lang="en-US" sz="4000" dirty="0">
                <a:latin typeface="Baskerville" panose="02020502070401020303" pitchFamily="18" charset="0"/>
                <a:ea typeface="Baskerville" panose="02020502070401020303" pitchFamily="18" charset="0"/>
              </a:rPr>
              <a:t> houses filled with all kinds of good things you did not provide, wells you did not dig, and vineyards and olive groves you did not plant—then when you eat and are satisfied, </a:t>
            </a:r>
            <a:r>
              <a:rPr lang="en-US" sz="4000" baseline="30000" dirty="0">
                <a:latin typeface="Baskerville" panose="02020502070401020303" pitchFamily="18" charset="0"/>
                <a:ea typeface="Baskerville" panose="02020502070401020303" pitchFamily="18" charset="0"/>
              </a:rPr>
              <a:t>12</a:t>
            </a:r>
            <a:r>
              <a:rPr lang="en-US" sz="4000" dirty="0">
                <a:latin typeface="Baskerville" panose="02020502070401020303" pitchFamily="18" charset="0"/>
                <a:ea typeface="Baskerville" panose="02020502070401020303" pitchFamily="18" charset="0"/>
              </a:rPr>
              <a:t> be careful that you do not forget the LORD, who brought you out of Egypt, out of the land of slavery.</a:t>
            </a:r>
          </a:p>
        </p:txBody>
      </p:sp>
    </p:spTree>
    <p:extLst>
      <p:ext uri="{BB962C8B-B14F-4D97-AF65-F5344CB8AC3E}">
        <p14:creationId xmlns:p14="http://schemas.microsoft.com/office/powerpoint/2010/main" val="2314346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09200"/>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Kings 18:16-39</a:t>
            </a:r>
            <a:endParaRPr lang="en-US" sz="1400" dirty="0">
              <a:latin typeface="Beloved Sans" panose="02000505000000020004" pitchFamily="2" charset="77"/>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2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4839311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Kings 18:16-39</a:t>
            </a:r>
            <a:endParaRPr lang="en-US" sz="1400" dirty="0">
              <a:latin typeface="Beloved Sans" panose="02000505000000020004" pitchFamily="2" charset="77"/>
            </a:endParaRPr>
          </a:p>
          <a:p>
            <a:r>
              <a:rPr lang="en-US" sz="4000" baseline="30000" dirty="0">
                <a:latin typeface="Baskerville" panose="02020502070401020303" pitchFamily="18" charset="0"/>
                <a:ea typeface="Baskerville" panose="02020502070401020303" pitchFamily="18" charset="0"/>
              </a:rPr>
              <a:t>17</a:t>
            </a:r>
            <a:r>
              <a:rPr lang="en-US" sz="4000" dirty="0">
                <a:latin typeface="Baskerville" panose="02020502070401020303" pitchFamily="18" charset="0"/>
                <a:ea typeface="Baskerville" panose="02020502070401020303" pitchFamily="18" charset="0"/>
              </a:rPr>
              <a:t> When he saw Elijah, he said to him, “Is that you, you troubler of Israel?”</a:t>
            </a:r>
          </a:p>
          <a:p>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18 </a:t>
            </a:r>
            <a:r>
              <a:rPr lang="en-US" sz="4000" dirty="0">
                <a:latin typeface="Baskerville" panose="02020502070401020303" pitchFamily="18" charset="0"/>
                <a:ea typeface="Baskerville" panose="02020502070401020303" pitchFamily="18" charset="0"/>
              </a:rPr>
              <a:t>“I have not made trouble for Israel,” Elijah replied. “But you and your father’s family have. You have abandoned the Lord’s commands and have followed the Baals. </a:t>
            </a:r>
            <a:r>
              <a:rPr lang="en-US" sz="4000" baseline="30000" dirty="0">
                <a:latin typeface="Baskerville" panose="02020502070401020303" pitchFamily="18" charset="0"/>
                <a:ea typeface="Baskerville" panose="02020502070401020303" pitchFamily="18" charset="0"/>
              </a:rPr>
              <a:t>19</a:t>
            </a:r>
            <a:r>
              <a:rPr lang="en-US" sz="4000" dirty="0">
                <a:latin typeface="Baskerville" panose="02020502070401020303" pitchFamily="18" charset="0"/>
                <a:ea typeface="Baskerville" panose="02020502070401020303" pitchFamily="18" charset="0"/>
              </a:rPr>
              <a:t> Now summon the</a:t>
            </a:r>
            <a:endParaRPr lang="en-US" sz="2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254766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Kings 18:16-39</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people from all over Israel to meet me on Mount Carmel. And bring the four hundred and fifty prophets of Baal and the four hundred prophets of Asherah, who eat at Jezebel’s table.”</a:t>
            </a:r>
          </a:p>
          <a:p>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20</a:t>
            </a:r>
            <a:r>
              <a:rPr lang="en-US" sz="4000" dirty="0">
                <a:latin typeface="Baskerville" panose="02020502070401020303" pitchFamily="18" charset="0"/>
                <a:ea typeface="Baskerville" panose="02020502070401020303" pitchFamily="18" charset="0"/>
              </a:rPr>
              <a:t> So Ahab sent word throughout all Israel and assembled the prophets on Mount Carmel.          </a:t>
            </a:r>
            <a:endParaRPr lang="en-US" sz="2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44210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Kings 18:16-39</a:t>
            </a:r>
            <a:endParaRPr lang="en-US" sz="1400" dirty="0">
              <a:latin typeface="Beloved Sans" panose="02000505000000020004" pitchFamily="2" charset="77"/>
            </a:endParaRPr>
          </a:p>
          <a:p>
            <a:r>
              <a:rPr lang="en-US" sz="4000" dirty="0">
                <a:latin typeface="Baskerville" panose="02020502070401020303" pitchFamily="18" charset="0"/>
                <a:ea typeface="Baskerville" panose="02020502070401020303" pitchFamily="18" charset="0"/>
              </a:rPr>
              <a:t>Then they called on the name of Baal from morning till noon. “Baal, answer us!” they shouted. But there was no response; no one answered. And they danced around the altar they had made. . . . </a:t>
            </a:r>
            <a:r>
              <a:rPr lang="en-US" sz="4000" baseline="30000" dirty="0">
                <a:latin typeface="Baskerville" panose="02020502070401020303" pitchFamily="18" charset="0"/>
                <a:ea typeface="Baskerville" panose="02020502070401020303" pitchFamily="18" charset="0"/>
              </a:rPr>
              <a:t>29</a:t>
            </a:r>
            <a:r>
              <a:rPr lang="en-US" sz="4000" dirty="0">
                <a:latin typeface="Baskerville" panose="02020502070401020303" pitchFamily="18" charset="0"/>
                <a:ea typeface="Baskerville" panose="02020502070401020303" pitchFamily="18" charset="0"/>
              </a:rPr>
              <a:t> Midday passed, and they continued their frantic prophesying until the time for the evening sacrifice. But there was no response, no one answered, no one paid attention.</a:t>
            </a:r>
          </a:p>
        </p:txBody>
      </p:sp>
    </p:spTree>
    <p:extLst>
      <p:ext uri="{BB962C8B-B14F-4D97-AF65-F5344CB8AC3E}">
        <p14:creationId xmlns:p14="http://schemas.microsoft.com/office/powerpoint/2010/main" val="690359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755422"/>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Kings 18:16-39</a:t>
            </a:r>
            <a:endParaRPr lang="en-US" sz="1400" dirty="0">
              <a:latin typeface="Beloved Sans" panose="02000505000000020004" pitchFamily="2" charset="77"/>
            </a:endParaRPr>
          </a:p>
          <a:p>
            <a:r>
              <a:rPr lang="en-US" sz="4000" baseline="30000" dirty="0">
                <a:latin typeface="Baskerville" panose="02020502070401020303" pitchFamily="18" charset="0"/>
                <a:ea typeface="Baskerville" panose="02020502070401020303" pitchFamily="18" charset="0"/>
              </a:rPr>
              <a:t>36</a:t>
            </a:r>
            <a:r>
              <a:rPr lang="en-US" sz="4000" dirty="0">
                <a:latin typeface="Baskerville" panose="02020502070401020303" pitchFamily="18" charset="0"/>
                <a:ea typeface="Baskerville" panose="02020502070401020303" pitchFamily="18" charset="0"/>
              </a:rPr>
              <a:t> At the time of sacrifice, the prophet Elijah stepped forward and prayed: “LORD, the God of Abraham, Isaac and Israel, let it be known today that you are God in Israel and that I am your servant and have done all these things at your command. </a:t>
            </a:r>
            <a:r>
              <a:rPr lang="en-US" sz="4000" baseline="30000" dirty="0">
                <a:latin typeface="Baskerville" panose="02020502070401020303" pitchFamily="18" charset="0"/>
                <a:ea typeface="Baskerville" panose="02020502070401020303" pitchFamily="18" charset="0"/>
              </a:rPr>
              <a:t>37</a:t>
            </a:r>
            <a:r>
              <a:rPr lang="en-US" sz="4000" dirty="0">
                <a:latin typeface="Baskerville" panose="02020502070401020303" pitchFamily="18" charset="0"/>
                <a:ea typeface="Baskerville" panose="02020502070401020303" pitchFamily="18" charset="0"/>
              </a:rPr>
              <a:t> Answer me, LORD, answer me, so these people will know that you, LORD, are God, and that you are turning their hearts back again.”</a:t>
            </a:r>
          </a:p>
        </p:txBody>
      </p:sp>
    </p:spTree>
    <p:extLst>
      <p:ext uri="{BB962C8B-B14F-4D97-AF65-F5344CB8AC3E}">
        <p14:creationId xmlns:p14="http://schemas.microsoft.com/office/powerpoint/2010/main" val="706204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1 Kings 18:16-39</a:t>
            </a:r>
            <a:endParaRPr lang="en-US" sz="1400" dirty="0">
              <a:latin typeface="Beloved Sans" panose="02000505000000020004" pitchFamily="2" charset="77"/>
            </a:endParaRPr>
          </a:p>
          <a:p>
            <a:r>
              <a:rPr lang="en-US" sz="4000" baseline="30000" dirty="0">
                <a:latin typeface="Baskerville" panose="02020502070401020303" pitchFamily="18" charset="0"/>
                <a:ea typeface="Baskerville" panose="02020502070401020303" pitchFamily="18" charset="0"/>
              </a:rPr>
              <a:t>38</a:t>
            </a:r>
            <a:r>
              <a:rPr lang="en-US" sz="4000" dirty="0">
                <a:latin typeface="Baskerville" panose="02020502070401020303" pitchFamily="18" charset="0"/>
                <a:ea typeface="Baskerville" panose="02020502070401020303" pitchFamily="18" charset="0"/>
              </a:rPr>
              <a:t> Then the fire of the Lord fell and burned up the sacrifice, the wood, the stones and the soil, and also licked up the water in the trench.</a:t>
            </a:r>
          </a:p>
          <a:p>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39</a:t>
            </a:r>
            <a:r>
              <a:rPr lang="en-US" sz="4000" dirty="0">
                <a:latin typeface="Baskerville" panose="02020502070401020303" pitchFamily="18" charset="0"/>
                <a:ea typeface="Baskerville" panose="02020502070401020303" pitchFamily="18" charset="0"/>
              </a:rPr>
              <a:t> When all the people saw this, they fell prostrate and cried, “The LORD—he is God! The LORD—he is God!”</a:t>
            </a:r>
          </a:p>
        </p:txBody>
      </p:sp>
    </p:spTree>
    <p:extLst>
      <p:ext uri="{BB962C8B-B14F-4D97-AF65-F5344CB8AC3E}">
        <p14:creationId xmlns:p14="http://schemas.microsoft.com/office/powerpoint/2010/main" val="19045725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28663"/>
            <a:ext cx="10428790" cy="5447645"/>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 Almighty </a:t>
            </a:r>
          </a:p>
          <a:p>
            <a:pPr marL="571500" indent="-571500">
              <a:buFont typeface="Arial" panose="020B0604020202020204" pitchFamily="34" charset="0"/>
              <a:buChar char="•"/>
            </a:pPr>
            <a:r>
              <a:rPr lang="en-US" sz="4000" dirty="0">
                <a:highlight>
                  <a:srgbClr val="FFFF00"/>
                </a:highlight>
                <a:latin typeface="Baskerville" panose="02020502070401020303" pitchFamily="18" charset="0"/>
                <a:ea typeface="Baskerville" panose="02020502070401020303" pitchFamily="18" charset="0"/>
              </a:rPr>
              <a:t>Pre-reading question</a:t>
            </a:r>
          </a:p>
          <a:p>
            <a:pPr marL="571500" indent="-571500">
              <a:buFont typeface="Arial" panose="020B0604020202020204" pitchFamily="34" charset="0"/>
              <a:buChar char="•"/>
            </a:pPr>
            <a:r>
              <a:rPr lang="en-US" sz="4000" dirty="0">
                <a:highlight>
                  <a:srgbClr val="FFFF00"/>
                </a:highlight>
                <a:latin typeface="Baskerville" panose="02020502070401020303" pitchFamily="18" charset="0"/>
                <a:ea typeface="Baskerville" panose="02020502070401020303" pitchFamily="18" charset="0"/>
              </a:rPr>
              <a:t>1 Kings 19:9-18</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Psalm 46</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Isaiah 14:12-27</a:t>
            </a: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r>
              <a:rPr lang="en-US" sz="3000" dirty="0">
                <a:latin typeface="Baskerville" panose="02020502070401020303" pitchFamily="18" charset="0"/>
                <a:ea typeface="Baskerville" panose="02020502070401020303" pitchFamily="18" charset="0"/>
              </a:rPr>
              <a:t> </a:t>
            </a:r>
            <a:endParaRPr lang="en-US" sz="2000" dirty="0">
              <a:latin typeface="Baskerville" panose="02020502070401020303" pitchFamily="18" charset="0"/>
              <a:ea typeface="Baskerville" panose="02020502070401020303" pitchFamily="18" charset="0"/>
            </a:endParaRPr>
          </a:p>
          <a:p>
            <a:endParaRPr lang="en-US" sz="3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920515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pPr marL="571500"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Women’s Luncheon, Saturday, Nov. 4th.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10:30am to 1pm </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Cost: $20 per person</a:t>
            </a:r>
          </a:p>
          <a:p>
            <a:pPr marL="1028700" lvl="1" indent="-57150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Register at </a:t>
            </a:r>
            <a:r>
              <a:rPr lang="en-US" sz="4000" dirty="0" err="1">
                <a:latin typeface="Baskerville" panose="02020502070401020303" pitchFamily="18" charset="0"/>
                <a:ea typeface="Baskerville" panose="02020502070401020303" pitchFamily="18" charset="0"/>
              </a:rPr>
              <a:t>www.grace.org</a:t>
            </a:r>
            <a:r>
              <a:rPr lang="en-US" sz="4000" dirty="0">
                <a:latin typeface="Baskerville" panose="02020502070401020303" pitchFamily="18" charset="0"/>
                <a:ea typeface="Baskerville" panose="02020502070401020303" pitchFamily="18" charset="0"/>
              </a:rPr>
              <a:t>/events </a:t>
            </a: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1028700" lvl="1" indent="-57150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742378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of…”</a:t>
            </a: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Gen. 9:26: “He also said, ‘Praise be to the LORD, the </a:t>
            </a:r>
            <a:r>
              <a:rPr lang="en-US" sz="3400" b="1" dirty="0">
                <a:latin typeface="Baskerville" panose="02020502070401020303" pitchFamily="18" charset="0"/>
                <a:ea typeface="Baskerville" panose="02020502070401020303" pitchFamily="18" charset="0"/>
              </a:rPr>
              <a:t>God of Shem</a:t>
            </a:r>
            <a:r>
              <a:rPr lang="en-US" sz="3400" dirty="0">
                <a:latin typeface="Baskerville" panose="02020502070401020303" pitchFamily="18" charset="0"/>
                <a:ea typeface="Baskerville" panose="02020502070401020303" pitchFamily="18" charset="0"/>
              </a:rPr>
              <a:t>!’”</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Gen. 17:7: “I will establish my covenant as an everlasting covenant between me and you and your descendants after you for the generations to come, to be your God and the </a:t>
            </a:r>
            <a:r>
              <a:rPr lang="en-US" sz="3400" b="1" dirty="0">
                <a:latin typeface="Baskerville" panose="02020502070401020303" pitchFamily="18" charset="0"/>
                <a:ea typeface="Baskerville" panose="02020502070401020303" pitchFamily="18" charset="0"/>
              </a:rPr>
              <a:t>God of your descendants </a:t>
            </a:r>
            <a:r>
              <a:rPr lang="en-US" sz="3400" dirty="0">
                <a:latin typeface="Baskerville" panose="02020502070401020303" pitchFamily="18" charset="0"/>
                <a:ea typeface="Baskerville" panose="02020502070401020303" pitchFamily="18" charset="0"/>
              </a:rPr>
              <a:t>after you.”</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Gen. 24:3: “I want you to swear by the Lord, the </a:t>
            </a:r>
            <a:r>
              <a:rPr lang="en-US" sz="3400" b="1" dirty="0">
                <a:latin typeface="Baskerville" panose="02020502070401020303" pitchFamily="18" charset="0"/>
                <a:ea typeface="Baskerville" panose="02020502070401020303" pitchFamily="18" charset="0"/>
              </a:rPr>
              <a:t>God of heaven and the God of earth</a:t>
            </a:r>
            <a:r>
              <a:rPr lang="en-US" sz="3400" dirty="0">
                <a:latin typeface="Baskerville" panose="02020502070401020303" pitchFamily="18" charset="0"/>
                <a:ea typeface="Baskerville" panose="02020502070401020303" pitchFamily="18" charset="0"/>
              </a:rPr>
              <a:t>”</a:t>
            </a:r>
          </a:p>
        </p:txBody>
      </p:sp>
    </p:spTree>
    <p:extLst>
      <p:ext uri="{BB962C8B-B14F-4D97-AF65-F5344CB8AC3E}">
        <p14:creationId xmlns:p14="http://schemas.microsoft.com/office/powerpoint/2010/main" val="943515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of…”</a:t>
            </a:r>
            <a:endParaRPr lang="en-US" sz="36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Gen. 26:24: “I am the </a:t>
            </a:r>
            <a:r>
              <a:rPr lang="en-US" sz="3400" b="1" dirty="0">
                <a:latin typeface="Baskerville" panose="02020502070401020303" pitchFamily="18" charset="0"/>
                <a:ea typeface="Baskerville" panose="02020502070401020303" pitchFamily="18" charset="0"/>
              </a:rPr>
              <a:t>God of your father Abraham</a:t>
            </a:r>
            <a:r>
              <a:rPr lang="en-US" sz="3400" dirty="0">
                <a:latin typeface="Baskerville" panose="02020502070401020303" pitchFamily="18" charset="0"/>
                <a:ea typeface="Baskerville" panose="02020502070401020303" pitchFamily="18" charset="0"/>
              </a:rPr>
              <a:t>”; Acts 3:13: “The </a:t>
            </a:r>
            <a:r>
              <a:rPr lang="en-US" sz="3400" b="1" dirty="0">
                <a:latin typeface="Baskerville" panose="02020502070401020303" pitchFamily="18" charset="0"/>
                <a:ea typeface="Baskerville" panose="02020502070401020303" pitchFamily="18" charset="0"/>
              </a:rPr>
              <a:t>God of Abraham, Isaac and Jacob</a:t>
            </a:r>
            <a:r>
              <a:rPr lang="en-US" sz="3400" dirty="0">
                <a:latin typeface="Baskerville" panose="02020502070401020303" pitchFamily="18" charset="0"/>
                <a:ea typeface="Baskerville" panose="02020502070401020303" pitchFamily="18" charset="0"/>
              </a:rPr>
              <a:t>, the </a:t>
            </a:r>
            <a:r>
              <a:rPr lang="en-US" sz="3400" b="1" dirty="0">
                <a:latin typeface="Baskerville" panose="02020502070401020303" pitchFamily="18" charset="0"/>
                <a:ea typeface="Baskerville" panose="02020502070401020303" pitchFamily="18" charset="0"/>
              </a:rPr>
              <a:t>God of our fathers</a:t>
            </a:r>
            <a:r>
              <a:rPr lang="en-US" sz="3400" dirty="0">
                <a:latin typeface="Baskerville" panose="02020502070401020303" pitchFamily="18" charset="0"/>
                <a:ea typeface="Baskerville" panose="02020502070401020303" pitchFamily="18" charset="0"/>
              </a:rPr>
              <a:t>, has glorified his servant Jesus.”</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Gen. 31:13: “I am the </a:t>
            </a:r>
            <a:r>
              <a:rPr lang="en-US" sz="3400" b="1" dirty="0">
                <a:latin typeface="Baskerville" panose="02020502070401020303" pitchFamily="18" charset="0"/>
                <a:ea typeface="Baskerville" panose="02020502070401020303" pitchFamily="18" charset="0"/>
              </a:rPr>
              <a:t>God of Bethel</a:t>
            </a:r>
            <a:r>
              <a:rPr lang="en-US" sz="3400" dirty="0">
                <a:latin typeface="Baskerville" panose="02020502070401020303" pitchFamily="18" charset="0"/>
                <a:ea typeface="Baskerville" panose="02020502070401020303" pitchFamily="18" charset="0"/>
              </a:rPr>
              <a:t>, where you anointed a pillar and where you made a vow to me. Now leave this land at once and go back to your native land.”</a:t>
            </a:r>
          </a:p>
          <a:p>
            <a:endParaRPr lang="en-US" sz="3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339167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of…”</a:t>
            </a: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Gen. 31:42: “If the </a:t>
            </a:r>
            <a:r>
              <a:rPr lang="en-US" sz="3400" b="1" dirty="0">
                <a:latin typeface="Baskerville" panose="02020502070401020303" pitchFamily="18" charset="0"/>
                <a:ea typeface="Baskerville" panose="02020502070401020303" pitchFamily="18" charset="0"/>
              </a:rPr>
              <a:t>God of my father</a:t>
            </a:r>
            <a:r>
              <a:rPr lang="en-US" sz="3400" dirty="0">
                <a:latin typeface="Baskerville" panose="02020502070401020303" pitchFamily="18" charset="0"/>
                <a:ea typeface="Baskerville" panose="02020502070401020303" pitchFamily="18" charset="0"/>
              </a:rPr>
              <a:t>, the </a:t>
            </a:r>
            <a:r>
              <a:rPr lang="en-US" sz="3400" b="1" dirty="0">
                <a:latin typeface="Baskerville" panose="02020502070401020303" pitchFamily="18" charset="0"/>
                <a:ea typeface="Baskerville" panose="02020502070401020303" pitchFamily="18" charset="0"/>
              </a:rPr>
              <a:t>God of Abraham and the Fear of Isaac</a:t>
            </a:r>
            <a:r>
              <a:rPr lang="en-US" sz="3400" dirty="0">
                <a:latin typeface="Baskerville" panose="02020502070401020303" pitchFamily="18" charset="0"/>
                <a:ea typeface="Baskerville" panose="02020502070401020303" pitchFamily="18" charset="0"/>
              </a:rPr>
              <a:t>, had not been with me, you would surely have sent me away empty-handed.”</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Ex. 7:6: “The LORD, the </a:t>
            </a:r>
            <a:r>
              <a:rPr lang="en-US" sz="3400" b="1" dirty="0">
                <a:latin typeface="Baskerville" panose="02020502070401020303" pitchFamily="18" charset="0"/>
                <a:ea typeface="Baskerville" panose="02020502070401020303" pitchFamily="18" charset="0"/>
              </a:rPr>
              <a:t>God of the Hebrews</a:t>
            </a:r>
            <a:r>
              <a:rPr lang="en-US" sz="3400" dirty="0">
                <a:latin typeface="Baskerville" panose="02020502070401020303" pitchFamily="18" charset="0"/>
                <a:ea typeface="Baskerville" panose="02020502070401020303" pitchFamily="18" charset="0"/>
              </a:rPr>
              <a:t>, has sent me to say to you: Let my people go, so that they may worship me in the wilderness.”</a:t>
            </a:r>
          </a:p>
          <a:p>
            <a:pPr marL="571500" indent="-57150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576025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of…”</a:t>
            </a: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Deut. 10:17: “For the Lord your God is </a:t>
            </a:r>
            <a:r>
              <a:rPr lang="en-US" sz="3400" b="1" dirty="0">
                <a:latin typeface="Baskerville" panose="02020502070401020303" pitchFamily="18" charset="0"/>
                <a:ea typeface="Baskerville" panose="02020502070401020303" pitchFamily="18" charset="0"/>
              </a:rPr>
              <a:t>God of gods </a:t>
            </a:r>
            <a:r>
              <a:rPr lang="en-US" sz="3400" dirty="0">
                <a:latin typeface="Baskerville" panose="02020502070401020303" pitchFamily="18" charset="0"/>
                <a:ea typeface="Baskerville" panose="02020502070401020303" pitchFamily="18" charset="0"/>
              </a:rPr>
              <a:t>and Lord of lords, the great God, mighty and awesome, who shows no partiality and accepts no bribes.”</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Deut. 26:7: “Then we cried out to the LORD, the </a:t>
            </a:r>
            <a:r>
              <a:rPr lang="en-US" sz="3400" b="1" dirty="0">
                <a:latin typeface="Baskerville" panose="02020502070401020303" pitchFamily="18" charset="0"/>
                <a:ea typeface="Baskerville" panose="02020502070401020303" pitchFamily="18" charset="0"/>
              </a:rPr>
              <a:t>God of our ancestors</a:t>
            </a:r>
            <a:r>
              <a:rPr lang="en-US" sz="3400" dirty="0">
                <a:latin typeface="Baskerville" panose="02020502070401020303" pitchFamily="18" charset="0"/>
                <a:ea typeface="Baskerville" panose="02020502070401020303" pitchFamily="18" charset="0"/>
              </a:rPr>
              <a:t>, and the Lord heard our voice and saw our misery, toil and oppression.”; Acts 5:30: “The </a:t>
            </a:r>
            <a:r>
              <a:rPr lang="en-US" sz="3400" b="1" dirty="0">
                <a:latin typeface="Baskerville" panose="02020502070401020303" pitchFamily="18" charset="0"/>
                <a:ea typeface="Baskerville" panose="02020502070401020303" pitchFamily="18" charset="0"/>
              </a:rPr>
              <a:t>God of our ancestors </a:t>
            </a:r>
            <a:r>
              <a:rPr lang="en-US" sz="3400" dirty="0">
                <a:latin typeface="Baskerville" panose="02020502070401020303" pitchFamily="18" charset="0"/>
                <a:ea typeface="Baskerville" panose="02020502070401020303" pitchFamily="18" charset="0"/>
              </a:rPr>
              <a:t>raised Jesus from the dead—whom you killed by hanging him on a cross.”</a:t>
            </a:r>
          </a:p>
          <a:p>
            <a:endParaRPr lang="en-US" sz="3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847260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of…”</a:t>
            </a: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 Sam. 17:45: “‘You come against me with sword and spear and javelin, but I come against you in the name of the LORD Almighty, the </a:t>
            </a:r>
            <a:r>
              <a:rPr lang="en-US" sz="3400" b="1" dirty="0">
                <a:latin typeface="Baskerville" panose="02020502070401020303" pitchFamily="18" charset="0"/>
                <a:ea typeface="Baskerville" panose="02020502070401020303" pitchFamily="18" charset="0"/>
              </a:rPr>
              <a:t>God of the armies of Israel</a:t>
            </a:r>
            <a:r>
              <a:rPr lang="en-US" sz="3400" dirty="0">
                <a:latin typeface="Baskerville" panose="02020502070401020303" pitchFamily="18" charset="0"/>
                <a:ea typeface="Baskerville" panose="02020502070401020303" pitchFamily="18" charset="0"/>
              </a:rPr>
              <a:t>, whom you have defied.’”</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Ps. 29:3: “The voice of the LORD is over the waters; the </a:t>
            </a:r>
            <a:r>
              <a:rPr lang="en-US" sz="3400" b="1" dirty="0">
                <a:latin typeface="Baskerville" panose="02020502070401020303" pitchFamily="18" charset="0"/>
                <a:ea typeface="Baskerville" panose="02020502070401020303" pitchFamily="18" charset="0"/>
              </a:rPr>
              <a:t>God of glory </a:t>
            </a:r>
            <a:r>
              <a:rPr lang="en-US" sz="3400" dirty="0">
                <a:latin typeface="Baskerville" panose="02020502070401020303" pitchFamily="18" charset="0"/>
                <a:ea typeface="Baskerville" panose="02020502070401020303" pitchFamily="18" charset="0"/>
              </a:rPr>
              <a:t>thunders, the LORD thunders over the mighty waters.”</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Ps. 42:8: “By day the LORD directs his love, at night his song is with me—a prayer to the </a:t>
            </a:r>
            <a:r>
              <a:rPr lang="en-US" sz="3400" b="1" dirty="0">
                <a:latin typeface="Baskerville" panose="02020502070401020303" pitchFamily="18" charset="0"/>
                <a:ea typeface="Baskerville" panose="02020502070401020303" pitchFamily="18" charset="0"/>
              </a:rPr>
              <a:t>God of my life</a:t>
            </a:r>
            <a:r>
              <a:rPr lang="en-US" sz="3400" dirty="0">
                <a:latin typeface="Baskerville" panose="02020502070401020303" pitchFamily="18" charset="0"/>
                <a:ea typeface="Baskerville" panose="02020502070401020303" pitchFamily="18" charset="0"/>
              </a:rPr>
              <a:t>.”</a:t>
            </a:r>
          </a:p>
        </p:txBody>
      </p:sp>
    </p:spTree>
    <p:extLst>
      <p:ext uri="{BB962C8B-B14F-4D97-AF65-F5344CB8AC3E}">
        <p14:creationId xmlns:p14="http://schemas.microsoft.com/office/powerpoint/2010/main" val="3369722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97E52C6-31CB-074E-B2A2-B9A9F9419D1E}"/>
              </a:ext>
            </a:extLst>
          </p:cNvPr>
          <p:cNvSpPr txBox="1"/>
          <p:nvPr/>
        </p:nvSpPr>
        <p:spPr>
          <a:xfrm>
            <a:off x="881605" y="74295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“God of…”</a:t>
            </a:r>
            <a:endParaRPr lang="en-US" sz="3400" dirty="0">
              <a:latin typeface="Baskerville" panose="02020502070401020303" pitchFamily="18" charset="0"/>
              <a:ea typeface="Baskerville" panose="02020502070401020303" pitchFamily="18" charset="0"/>
            </a:endParaRP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Ps. 50:6: “And the heavens proclaim his righteousness, for he is a </a:t>
            </a:r>
            <a:r>
              <a:rPr lang="en-US" sz="3400" b="1" dirty="0">
                <a:latin typeface="Baskerville" panose="02020502070401020303" pitchFamily="18" charset="0"/>
                <a:ea typeface="Baskerville" panose="02020502070401020303" pitchFamily="18" charset="0"/>
              </a:rPr>
              <a:t>God of justice</a:t>
            </a:r>
            <a:r>
              <a:rPr lang="en-US" sz="3400" dirty="0">
                <a:latin typeface="Baskerville" panose="02020502070401020303" pitchFamily="18" charset="0"/>
                <a:ea typeface="Baskerville" panose="02020502070401020303" pitchFamily="18" charset="0"/>
              </a:rPr>
              <a:t>.”</a:t>
            </a:r>
          </a:p>
          <a:p>
            <a:pPr marL="571500" indent="-57150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Is. 41:17: “When the poor and needy seek water, and there is none, and their tongue is parched with thirst, I the LORD will answer them, I the </a:t>
            </a:r>
            <a:r>
              <a:rPr lang="en-US" sz="3400" b="1" dirty="0">
                <a:latin typeface="Baskerville" panose="02020502070401020303" pitchFamily="18" charset="0"/>
                <a:ea typeface="Baskerville" panose="02020502070401020303" pitchFamily="18" charset="0"/>
              </a:rPr>
              <a:t>God of Israel</a:t>
            </a:r>
            <a:r>
              <a:rPr lang="en-US" sz="3400" dirty="0">
                <a:latin typeface="Baskerville" panose="02020502070401020303" pitchFamily="18" charset="0"/>
                <a:ea typeface="Baskerville" panose="02020502070401020303" pitchFamily="18" charset="0"/>
              </a:rPr>
              <a:t> will not forsake them.”; Mt. 15:31: “The people were amazed when they saw the mute speaking, the crippled made well, the lame walking and the blind seeing. And they praised the </a:t>
            </a:r>
            <a:r>
              <a:rPr lang="en-US" sz="3400" b="1" dirty="0">
                <a:latin typeface="Baskerville" panose="02020502070401020303" pitchFamily="18" charset="0"/>
                <a:ea typeface="Baskerville" panose="02020502070401020303" pitchFamily="18" charset="0"/>
              </a:rPr>
              <a:t>God of Israel</a:t>
            </a:r>
            <a:r>
              <a:rPr lang="en-US" sz="3400" dirty="0">
                <a:latin typeface="Baskerville" panose="02020502070401020303" pitchFamily="18" charset="0"/>
                <a:ea typeface="Baskerville" panose="02020502070401020303" pitchFamily="18" charset="0"/>
              </a:rPr>
              <a:t>.”</a:t>
            </a:r>
          </a:p>
        </p:txBody>
      </p:sp>
    </p:spTree>
    <p:extLst>
      <p:ext uri="{BB962C8B-B14F-4D97-AF65-F5344CB8AC3E}">
        <p14:creationId xmlns:p14="http://schemas.microsoft.com/office/powerpoint/2010/main" val="3845602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13555</TotalTime>
  <Words>1836</Words>
  <Application>Microsoft Macintosh PowerPoint</Application>
  <PresentationFormat>Widescreen</PresentationFormat>
  <Paragraphs>122</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Baskerville</vt:lpstr>
      <vt:lpstr>Beloved Sans</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1</cp:revision>
  <dcterms:created xsi:type="dcterms:W3CDTF">2023-09-23T01:00:28Z</dcterms:created>
  <dcterms:modified xsi:type="dcterms:W3CDTF">2023-10-18T20:49:51Z</dcterms:modified>
</cp:coreProperties>
</file>