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6" r:id="rId1"/>
  </p:sldMasterIdLst>
  <p:notesMasterIdLst>
    <p:notesMasterId r:id="rId20"/>
  </p:notesMasterIdLst>
  <p:sldIdLst>
    <p:sldId id="261" r:id="rId2"/>
    <p:sldId id="459" r:id="rId3"/>
    <p:sldId id="463" r:id="rId4"/>
    <p:sldId id="462" r:id="rId5"/>
    <p:sldId id="470" r:id="rId6"/>
    <p:sldId id="471" r:id="rId7"/>
    <p:sldId id="473" r:id="rId8"/>
    <p:sldId id="474" r:id="rId9"/>
    <p:sldId id="475" r:id="rId10"/>
    <p:sldId id="476" r:id="rId11"/>
    <p:sldId id="477" r:id="rId12"/>
    <p:sldId id="478" r:id="rId13"/>
    <p:sldId id="469" r:id="rId14"/>
    <p:sldId id="464" r:id="rId15"/>
    <p:sldId id="465" r:id="rId16"/>
    <p:sldId id="467" r:id="rId17"/>
    <p:sldId id="468" r:id="rId18"/>
    <p:sldId id="25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6B683A-0389-4D4C-A306-A37712F9B0EB}" v="23" dt="2022-05-10T14:44:52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F96B683A-0389-4D4C-A306-A37712F9B0EB}"/>
    <pc:docChg chg="undo custSel addSld delSld modSld sldOrd">
      <pc:chgData name="Rachel Keeler" userId="4db9b7d9-2fc6-4369-9fe9-4ed3570fbc23" providerId="ADAL" clId="{F96B683A-0389-4D4C-A306-A37712F9B0EB}" dt="2022-05-10T14:44:54.504" v="728" actId="20577"/>
      <pc:docMkLst>
        <pc:docMk/>
      </pc:docMkLst>
      <pc:sldChg chg="modSp del mod">
        <pc:chgData name="Rachel Keeler" userId="4db9b7d9-2fc6-4369-9fe9-4ed3570fbc23" providerId="ADAL" clId="{F96B683A-0389-4D4C-A306-A37712F9B0EB}" dt="2022-05-02T22:37:31.339" v="427" actId="2696"/>
        <pc:sldMkLst>
          <pc:docMk/>
          <pc:sldMk cId="623572371" sldId="443"/>
        </pc:sldMkLst>
        <pc:spChg chg="mod">
          <ac:chgData name="Rachel Keeler" userId="4db9b7d9-2fc6-4369-9fe9-4ed3570fbc23" providerId="ADAL" clId="{F96B683A-0389-4D4C-A306-A37712F9B0EB}" dt="2022-04-28T20:49:25.622" v="3" actId="20577"/>
          <ac:spMkLst>
            <pc:docMk/>
            <pc:sldMk cId="623572371" sldId="443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F96B683A-0389-4D4C-A306-A37712F9B0EB}" dt="2022-05-02T22:10:21.912" v="352" actId="20577"/>
        <pc:sldMkLst>
          <pc:docMk/>
          <pc:sldMk cId="921840536" sldId="459"/>
        </pc:sldMkLst>
        <pc:spChg chg="mod">
          <ac:chgData name="Rachel Keeler" userId="4db9b7d9-2fc6-4369-9fe9-4ed3570fbc23" providerId="ADAL" clId="{F96B683A-0389-4D4C-A306-A37712F9B0EB}" dt="2022-05-02T22:10:21.912" v="352" actId="20577"/>
          <ac:spMkLst>
            <pc:docMk/>
            <pc:sldMk cId="921840536" sldId="459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F96B683A-0389-4D4C-A306-A37712F9B0EB}" dt="2022-05-03T01:43:47.227" v="565" actId="20577"/>
        <pc:sldMkLst>
          <pc:docMk/>
          <pc:sldMk cId="2625177400" sldId="462"/>
        </pc:sldMkLst>
        <pc:spChg chg="mod">
          <ac:chgData name="Rachel Keeler" userId="4db9b7d9-2fc6-4369-9fe9-4ed3570fbc23" providerId="ADAL" clId="{F96B683A-0389-4D4C-A306-A37712F9B0EB}" dt="2022-05-03T01:43:47.227" v="565" actId="20577"/>
          <ac:spMkLst>
            <pc:docMk/>
            <pc:sldMk cId="2625177400" sldId="462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02T22:43:28.917" v="455" actId="20577"/>
        <pc:sldMkLst>
          <pc:docMk/>
          <pc:sldMk cId="1670101896" sldId="463"/>
        </pc:sldMkLst>
        <pc:spChg chg="mod">
          <ac:chgData name="Rachel Keeler" userId="4db9b7d9-2fc6-4369-9fe9-4ed3570fbc23" providerId="ADAL" clId="{F96B683A-0389-4D4C-A306-A37712F9B0EB}" dt="2022-05-02T22:43:28.917" v="455" actId="20577"/>
          <ac:spMkLst>
            <pc:docMk/>
            <pc:sldMk cId="1670101896" sldId="463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02T23:33:37.319" v="534" actId="20577"/>
        <pc:sldMkLst>
          <pc:docMk/>
          <pc:sldMk cId="3075561516" sldId="464"/>
        </pc:sldMkLst>
        <pc:spChg chg="mod">
          <ac:chgData name="Rachel Keeler" userId="4db9b7d9-2fc6-4369-9fe9-4ed3570fbc23" providerId="ADAL" clId="{F96B683A-0389-4D4C-A306-A37712F9B0EB}" dt="2022-05-02T23:33:37.319" v="534" actId="20577"/>
          <ac:spMkLst>
            <pc:docMk/>
            <pc:sldMk cId="3075561516" sldId="464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02T23:33:59.656" v="535" actId="20577"/>
        <pc:sldMkLst>
          <pc:docMk/>
          <pc:sldMk cId="2705775840" sldId="465"/>
        </pc:sldMkLst>
        <pc:spChg chg="mod">
          <ac:chgData name="Rachel Keeler" userId="4db9b7d9-2fc6-4369-9fe9-4ed3570fbc23" providerId="ADAL" clId="{F96B683A-0389-4D4C-A306-A37712F9B0EB}" dt="2022-05-02T23:33:59.656" v="535" actId="20577"/>
          <ac:spMkLst>
            <pc:docMk/>
            <pc:sldMk cId="2705775840" sldId="465"/>
            <ac:spMk id="4" creationId="{797E52C6-31CB-074E-B2A2-B9A9F9419D1E}"/>
          </ac:spMkLst>
        </pc:spChg>
      </pc:sldChg>
      <pc:sldChg chg="modSp add del mod ord">
        <pc:chgData name="Rachel Keeler" userId="4db9b7d9-2fc6-4369-9fe9-4ed3570fbc23" providerId="ADAL" clId="{F96B683A-0389-4D4C-A306-A37712F9B0EB}" dt="2022-05-10T14:43:28.980" v="701" actId="2696"/>
        <pc:sldMkLst>
          <pc:docMk/>
          <pc:sldMk cId="2895535132" sldId="466"/>
        </pc:sldMkLst>
        <pc:spChg chg="mod">
          <ac:chgData name="Rachel Keeler" userId="4db9b7d9-2fc6-4369-9fe9-4ed3570fbc23" providerId="ADAL" clId="{F96B683A-0389-4D4C-A306-A37712F9B0EB}" dt="2022-05-02T22:52:02.127" v="502" actId="20577"/>
          <ac:spMkLst>
            <pc:docMk/>
            <pc:sldMk cId="2895535132" sldId="466"/>
            <ac:spMk id="4" creationId="{797E52C6-31CB-074E-B2A2-B9A9F9419D1E}"/>
          </ac:spMkLst>
        </pc:spChg>
      </pc:sldChg>
      <pc:sldChg chg="modSp add del mod">
        <pc:chgData name="Rachel Keeler" userId="4db9b7d9-2fc6-4369-9fe9-4ed3570fbc23" providerId="ADAL" clId="{F96B683A-0389-4D4C-A306-A37712F9B0EB}" dt="2022-05-10T14:43:25.026" v="700" actId="2696"/>
        <pc:sldMkLst>
          <pc:docMk/>
          <pc:sldMk cId="2308646814" sldId="467"/>
        </pc:sldMkLst>
        <pc:spChg chg="mod">
          <ac:chgData name="Rachel Keeler" userId="4db9b7d9-2fc6-4369-9fe9-4ed3570fbc23" providerId="ADAL" clId="{F96B683A-0389-4D4C-A306-A37712F9B0EB}" dt="2022-05-02T23:32:46.429" v="533" actId="20577"/>
          <ac:spMkLst>
            <pc:docMk/>
            <pc:sldMk cId="2308646814" sldId="467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10T14:43:34.536" v="708" actId="20577"/>
        <pc:sldMkLst>
          <pc:docMk/>
          <pc:sldMk cId="2295608682" sldId="468"/>
        </pc:sldMkLst>
        <pc:spChg chg="mod">
          <ac:chgData name="Rachel Keeler" userId="4db9b7d9-2fc6-4369-9fe9-4ed3570fbc23" providerId="ADAL" clId="{F96B683A-0389-4D4C-A306-A37712F9B0EB}" dt="2022-05-10T14:43:34.536" v="708" actId="20577"/>
          <ac:spMkLst>
            <pc:docMk/>
            <pc:sldMk cId="2295608682" sldId="468"/>
            <ac:spMk id="4" creationId="{797E52C6-31CB-074E-B2A2-B9A9F9419D1E}"/>
          </ac:spMkLst>
        </pc:spChg>
      </pc:sldChg>
      <pc:sldChg chg="add">
        <pc:chgData name="Rachel Keeler" userId="4db9b7d9-2fc6-4369-9fe9-4ed3570fbc23" providerId="ADAL" clId="{F96B683A-0389-4D4C-A306-A37712F9B0EB}" dt="2022-05-03T01:43:10.086" v="547" actId="2890"/>
        <pc:sldMkLst>
          <pc:docMk/>
          <pc:sldMk cId="2763941625" sldId="469"/>
        </pc:sldMkLst>
      </pc:sldChg>
      <pc:sldChg chg="modSp add mod">
        <pc:chgData name="Rachel Keeler" userId="4db9b7d9-2fc6-4369-9fe9-4ed3570fbc23" providerId="ADAL" clId="{F96B683A-0389-4D4C-A306-A37712F9B0EB}" dt="2022-05-03T01:54:50.801" v="591" actId="20577"/>
        <pc:sldMkLst>
          <pc:docMk/>
          <pc:sldMk cId="3310245099" sldId="470"/>
        </pc:sldMkLst>
        <pc:spChg chg="mod">
          <ac:chgData name="Rachel Keeler" userId="4db9b7d9-2fc6-4369-9fe9-4ed3570fbc23" providerId="ADAL" clId="{F96B683A-0389-4D4C-A306-A37712F9B0EB}" dt="2022-05-03T01:54:50.801" v="591" actId="20577"/>
          <ac:spMkLst>
            <pc:docMk/>
            <pc:sldMk cId="3310245099" sldId="470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03T01:55:04.301" v="602" actId="20577"/>
        <pc:sldMkLst>
          <pc:docMk/>
          <pc:sldMk cId="1640889041" sldId="471"/>
        </pc:sldMkLst>
        <pc:spChg chg="mod">
          <ac:chgData name="Rachel Keeler" userId="4db9b7d9-2fc6-4369-9fe9-4ed3570fbc23" providerId="ADAL" clId="{F96B683A-0389-4D4C-A306-A37712F9B0EB}" dt="2022-05-03T01:55:04.301" v="602" actId="20577"/>
          <ac:spMkLst>
            <pc:docMk/>
            <pc:sldMk cId="1640889041" sldId="471"/>
            <ac:spMk id="4" creationId="{797E52C6-31CB-074E-B2A2-B9A9F9419D1E}"/>
          </ac:spMkLst>
        </pc:spChg>
      </pc:sldChg>
      <pc:sldChg chg="add del ord">
        <pc:chgData name="Rachel Keeler" userId="4db9b7d9-2fc6-4369-9fe9-4ed3570fbc23" providerId="ADAL" clId="{F96B683A-0389-4D4C-A306-A37712F9B0EB}" dt="2022-05-10T14:43:58.443" v="709" actId="2696"/>
        <pc:sldMkLst>
          <pc:docMk/>
          <pc:sldMk cId="4062892359" sldId="472"/>
        </pc:sldMkLst>
      </pc:sldChg>
      <pc:sldChg chg="modSp add mod">
        <pc:chgData name="Rachel Keeler" userId="4db9b7d9-2fc6-4369-9fe9-4ed3570fbc23" providerId="ADAL" clId="{F96B683A-0389-4D4C-A306-A37712F9B0EB}" dt="2022-05-03T02:02:00.359" v="615" actId="20577"/>
        <pc:sldMkLst>
          <pc:docMk/>
          <pc:sldMk cId="1626085590" sldId="473"/>
        </pc:sldMkLst>
        <pc:spChg chg="mod">
          <ac:chgData name="Rachel Keeler" userId="4db9b7d9-2fc6-4369-9fe9-4ed3570fbc23" providerId="ADAL" clId="{F96B683A-0389-4D4C-A306-A37712F9B0EB}" dt="2022-05-03T02:02:00.359" v="615" actId="20577"/>
          <ac:spMkLst>
            <pc:docMk/>
            <pc:sldMk cId="1626085590" sldId="473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10T14:44:16.550" v="716" actId="20577"/>
        <pc:sldMkLst>
          <pc:docMk/>
          <pc:sldMk cId="3539010105" sldId="474"/>
        </pc:sldMkLst>
        <pc:spChg chg="mod">
          <ac:chgData name="Rachel Keeler" userId="4db9b7d9-2fc6-4369-9fe9-4ed3570fbc23" providerId="ADAL" clId="{F96B683A-0389-4D4C-A306-A37712F9B0EB}" dt="2022-05-10T14:44:16.550" v="716" actId="20577"/>
          <ac:spMkLst>
            <pc:docMk/>
            <pc:sldMk cId="3539010105" sldId="474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10T14:44:30.262" v="719" actId="20577"/>
        <pc:sldMkLst>
          <pc:docMk/>
          <pc:sldMk cId="374255243" sldId="475"/>
        </pc:sldMkLst>
        <pc:spChg chg="mod">
          <ac:chgData name="Rachel Keeler" userId="4db9b7d9-2fc6-4369-9fe9-4ed3570fbc23" providerId="ADAL" clId="{F96B683A-0389-4D4C-A306-A37712F9B0EB}" dt="2022-05-10T14:44:30.262" v="719" actId="20577"/>
          <ac:spMkLst>
            <pc:docMk/>
            <pc:sldMk cId="374255243" sldId="475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10T14:44:38.503" v="722" actId="20577"/>
        <pc:sldMkLst>
          <pc:docMk/>
          <pc:sldMk cId="4169751708" sldId="476"/>
        </pc:sldMkLst>
        <pc:spChg chg="mod">
          <ac:chgData name="Rachel Keeler" userId="4db9b7d9-2fc6-4369-9fe9-4ed3570fbc23" providerId="ADAL" clId="{F96B683A-0389-4D4C-A306-A37712F9B0EB}" dt="2022-05-10T14:44:38.503" v="722" actId="20577"/>
          <ac:spMkLst>
            <pc:docMk/>
            <pc:sldMk cId="4169751708" sldId="476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10T14:44:46.581" v="725" actId="20577"/>
        <pc:sldMkLst>
          <pc:docMk/>
          <pc:sldMk cId="4159338161" sldId="477"/>
        </pc:sldMkLst>
        <pc:spChg chg="mod">
          <ac:chgData name="Rachel Keeler" userId="4db9b7d9-2fc6-4369-9fe9-4ed3570fbc23" providerId="ADAL" clId="{F96B683A-0389-4D4C-A306-A37712F9B0EB}" dt="2022-05-10T14:44:46.581" v="725" actId="20577"/>
          <ac:spMkLst>
            <pc:docMk/>
            <pc:sldMk cId="4159338161" sldId="477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F96B683A-0389-4D4C-A306-A37712F9B0EB}" dt="2022-05-10T14:44:54.504" v="728" actId="20577"/>
        <pc:sldMkLst>
          <pc:docMk/>
          <pc:sldMk cId="1648848308" sldId="478"/>
        </pc:sldMkLst>
        <pc:spChg chg="mod">
          <ac:chgData name="Rachel Keeler" userId="4db9b7d9-2fc6-4369-9fe9-4ed3570fbc23" providerId="ADAL" clId="{F96B683A-0389-4D4C-A306-A37712F9B0EB}" dt="2022-05-10T14:44:54.504" v="728" actId="20577"/>
          <ac:spMkLst>
            <pc:docMk/>
            <pc:sldMk cId="1648848308" sldId="478"/>
            <ac:spMk id="4" creationId="{797E52C6-31CB-074E-B2A2-B9A9F9419D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A0DCD-B402-274D-875A-1935D8F1FC73}" type="datetimeFigureOut">
              <a:rPr lang="en-US" smtClean="0"/>
              <a:t>5/10/22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E84AF-0F8B-E344-BF96-10D9323E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178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27232-2172-D543-A3E2-7C07A88A924B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4D4A-EAF6-7C42-9D96-15A094B64E48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10141-7D57-2649-9DAC-6322D0B74095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202B-4612-7C4E-AB98-4AA557610AAF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2621-6933-984D-B5EF-07AD0CB336B8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A8A6-BF68-8C45-8129-6ABA88723243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F2CA-4F13-CA40-8D9F-CABAC037369C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01D6-930D-EA46-ABAE-160923B1689E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AC5A9-BAA6-E146-BD80-8E0C7316412E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FDCD-F5DB-C549-82F4-4C38F75DAD11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D0E3538-7897-694F-853A-F4040805FE7A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AA76350-6E01-D94A-BC2E-B7FD18CDD0E9}" type="datetime1">
              <a:rPr lang="en-US" smtClean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4329627D-1530-8E48-9AD6-6796A900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he was the one who was going to redeem Israel. And what is more, it is the third day since all this took place.” 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75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“In addition, some of our women amazed us. They went to the tomb early this morning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but didn’t find his body. They came and told us that they had seen a vision of angels, who said he was alive.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24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Then some of our companions went to the tomb and found it just as the women had said, but they did not see Jesus.”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38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30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When he was at the table with them, he took bread, gave thanks, broke it and began to give it to them.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Then their eyes were opened and they recognized him, and he disappeared from their sight.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They asked each other, “Were not our hearts burning within us while he talked with us on the road and opened the Scriptures to us?”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848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28:16-20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16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Then the eleven disciples went to Galilee, to the mountain where Jesus had told them to go.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941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4:12-16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When Jesus heard that John had been put in prison, he withdrew to Galilee.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Leaving Nazareth, he went and lived in Capernaum, which was by the lake in the area of Zebulun and Naphtali—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14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to fulfill what was said through the prophet Isaiah: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561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4:12-16, cont.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15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“Land of Zebulun and land of Naphtali,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the Way of the Sea, beyond the Jordan,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Galilee of the Gentiles—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16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 people living in darkness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have seen a great light;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on those living in the land of the shadow of death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  a light has dawned.”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775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28:16-20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16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Then the eleven disciples went to Galilee, to the mountain where Jesus had told them to go.         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17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When they saw him, they worshiped him; but some doubted.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18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Then Jesus came to them and said, “All authority in heaven and on earth has been given to me.”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646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28:16-20,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19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“Therefore go and make disciples of all nations, baptizing them in the name of the Father and of the Son and of the Holy Spirit,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20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and teaching them to obey everything I have commanded you. And surely I am with you always, to the very end of the age.”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608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18FB324-E3C0-4140-BD5E-444AADE07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6D6141-C82C-EF43-ADB9-A29CDF01A5BA}"/>
              </a:ext>
            </a:extLst>
          </p:cNvPr>
          <p:cNvSpPr txBox="1"/>
          <p:nvPr/>
        </p:nvSpPr>
        <p:spPr>
          <a:xfrm>
            <a:off x="1281112" y="1289953"/>
            <a:ext cx="9629775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latin typeface="Beloved Sans" panose="02000505000000020004" pitchFamily="2" charset="77"/>
            </a:endParaRPr>
          </a:p>
          <a:p>
            <a:pPr algn="ctr"/>
            <a:endParaRPr lang="en-US" sz="2400" dirty="0">
              <a:latin typeface="Beloved Sans" panose="02000505000000020004" pitchFamily="2" charset="77"/>
            </a:endParaRPr>
          </a:p>
          <a:p>
            <a:pPr algn="ctr"/>
            <a:endParaRPr lang="en-US" sz="24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r>
              <a:rPr lang="en-US" sz="4800" dirty="0">
                <a:latin typeface="Beloved Sans" panose="02000505000000020004" pitchFamily="2" charset="77"/>
              </a:rPr>
              <a:t>Prayer 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3C93E-FF8F-1249-B86A-7B2FBA49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19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Food Bank collection next week: May 10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Summer Session registration opens May 17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Leaders needed—please prayerfully consider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Closing Celebration: May 24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Zoom members welcome to attend in person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Testimonies requested: How did God meet you? What did you learn about Christ?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50C24E-65DE-DD47-8368-2AE0D60DD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40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Missing line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, p. 188:</a:t>
            </a:r>
          </a:p>
          <a:p>
            <a:pPr lvl="1"/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29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“Fellow Israelites, I can tell you confidently that the patriarch David died and was buried, and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his tomb is here to this day. </a:t>
            </a:r>
            <a:r>
              <a:rPr lang="en-US" sz="4000" u="sng" baseline="30000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30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But he was a prophet and knew that God had promised him on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 oath that he would place one of his descendants on his throne.”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50C24E-65DE-DD47-8368-2AE0D60DD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101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Now that same day two of them were going to a village called Emmaus, about seven miles from Jerusalem.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14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They were talking with each other about everything that had happened. 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177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24:9-12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9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When they came back from the tomb, they told all these things to the Eleven and to all the others.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10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It was Mary Magdalene, Joanna, Mary the mother of James, and the others with them who told this to the apostles.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But they did not believe the women, because their words seemed to them like nonsense.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Peter, however, got up and ran to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4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24:9-12,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tomb. Bending over, he saw the strips of linen lying by themselves, and he went away, wondering to himself what had happened.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89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Now that same day two of them were going to a village called Emmaus, about seven miles from Jerusalem.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14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They were talking with each other about everything that had happened.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15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As they talked and discussed these things with each other, Jesus himself came up and walked along with them;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16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but they were kept from recognizing him.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8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447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17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He asked them, “What are you discussing together as you walk along?”</a:t>
            </a:r>
          </a:p>
          <a:p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They stood still, their faces downcast.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18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One of them, named Cleopas, asked him, “Are you the only one visiting Jerusalem who does not know the things that have happened there in these days?”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1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Luke 24:13-35,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19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“What things?” he asked.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“About Jesus of Nazareth,” they replied. “He was a prophet, powerful in word and deed before God and all the people.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20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The chief priests and our rulers handed him over to be sentenced to death, and they crucified him;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but we had hoped that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978F-BF91-D643-A37B-4AEB213C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524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21782</TotalTime>
  <Words>932</Words>
  <Application>Microsoft Macintosh PowerPoint</Application>
  <PresentationFormat>Widescreen</PresentationFormat>
  <Paragraphs>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Baskerville</vt:lpstr>
      <vt:lpstr>Beloved Sans</vt:lpstr>
      <vt:lpstr>Calibri</vt:lpstr>
      <vt:lpstr>Gill Sans MT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9</cp:revision>
  <dcterms:created xsi:type="dcterms:W3CDTF">2021-09-27T18:30:23Z</dcterms:created>
  <dcterms:modified xsi:type="dcterms:W3CDTF">2022-05-10T14:44:59Z</dcterms:modified>
</cp:coreProperties>
</file>