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1"/>
  </p:notesMasterIdLst>
  <p:handoutMasterIdLst>
    <p:handoutMasterId r:id="rId12"/>
  </p:handoutMasterIdLst>
  <p:sldIdLst>
    <p:sldId id="256" r:id="rId5"/>
    <p:sldId id="386" r:id="rId6"/>
    <p:sldId id="389" r:id="rId7"/>
    <p:sldId id="387" r:id="rId8"/>
    <p:sldId id="388" r:id="rId9"/>
    <p:sldId id="26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EAD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7EEB99-C07F-5545-A6AA-E37E3836890C}" v="8" dt="2021-03-02T13:46:27.2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47" autoAdjust="0"/>
    <p:restoredTop sz="86465"/>
  </p:normalViewPr>
  <p:slideViewPr>
    <p:cSldViewPr snapToGrid="0" showGuides="1">
      <p:cViewPr varScale="1">
        <p:scale>
          <a:sx n="93" d="100"/>
          <a:sy n="93" d="100"/>
        </p:scale>
        <p:origin x="1536" y="208"/>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1974"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Keeler" userId="4db9b7d9-2fc6-4369-9fe9-4ed3570fbc23" providerId="ADAL" clId="{2A7EEB99-C07F-5545-A6AA-E37E3836890C}"/>
    <pc:docChg chg="undo custSel addSld delSld modSld sldOrd">
      <pc:chgData name="Rachel Keeler" userId="4db9b7d9-2fc6-4369-9fe9-4ed3570fbc23" providerId="ADAL" clId="{2A7EEB99-C07F-5545-A6AA-E37E3836890C}" dt="2021-03-02T13:48:08.950" v="375" actId="5793"/>
      <pc:docMkLst>
        <pc:docMk/>
      </pc:docMkLst>
      <pc:sldChg chg="modSp mod">
        <pc:chgData name="Rachel Keeler" userId="4db9b7d9-2fc6-4369-9fe9-4ed3570fbc23" providerId="ADAL" clId="{2A7EEB99-C07F-5545-A6AA-E37E3836890C}" dt="2021-03-02T13:23:48.893" v="13" actId="20577"/>
        <pc:sldMkLst>
          <pc:docMk/>
          <pc:sldMk cId="1652133998" sldId="256"/>
        </pc:sldMkLst>
        <pc:spChg chg="mod">
          <ac:chgData name="Rachel Keeler" userId="4db9b7d9-2fc6-4369-9fe9-4ed3570fbc23" providerId="ADAL" clId="{2A7EEB99-C07F-5545-A6AA-E37E3836890C}" dt="2021-03-02T13:23:41.926" v="4" actId="20577"/>
          <ac:spMkLst>
            <pc:docMk/>
            <pc:sldMk cId="1652133998" sldId="256"/>
            <ac:spMk id="6" creationId="{00000000-0000-0000-0000-000000000000}"/>
          </ac:spMkLst>
        </pc:spChg>
        <pc:spChg chg="mod">
          <ac:chgData name="Rachel Keeler" userId="4db9b7d9-2fc6-4369-9fe9-4ed3570fbc23" providerId="ADAL" clId="{2A7EEB99-C07F-5545-A6AA-E37E3836890C}" dt="2021-03-02T13:23:48.893" v="13" actId="20577"/>
          <ac:spMkLst>
            <pc:docMk/>
            <pc:sldMk cId="1652133998" sldId="256"/>
            <ac:spMk id="7" creationId="{00000000-0000-0000-0000-000000000000}"/>
          </ac:spMkLst>
        </pc:spChg>
      </pc:sldChg>
      <pc:sldChg chg="del">
        <pc:chgData name="Rachel Keeler" userId="4db9b7d9-2fc6-4369-9fe9-4ed3570fbc23" providerId="ADAL" clId="{2A7EEB99-C07F-5545-A6AA-E37E3836890C}" dt="2021-03-02T13:24:00.225" v="14" actId="2696"/>
        <pc:sldMkLst>
          <pc:docMk/>
          <pc:sldMk cId="766345090" sldId="342"/>
        </pc:sldMkLst>
      </pc:sldChg>
      <pc:sldChg chg="addSp delSp modSp del mod">
        <pc:chgData name="Rachel Keeler" userId="4db9b7d9-2fc6-4369-9fe9-4ed3570fbc23" providerId="ADAL" clId="{2A7EEB99-C07F-5545-A6AA-E37E3836890C}" dt="2021-03-02T13:46:47.254" v="371" actId="2696"/>
        <pc:sldMkLst>
          <pc:docMk/>
          <pc:sldMk cId="1305182646" sldId="376"/>
        </pc:sldMkLst>
        <pc:spChg chg="add del mod">
          <ac:chgData name="Rachel Keeler" userId="4db9b7d9-2fc6-4369-9fe9-4ed3570fbc23" providerId="ADAL" clId="{2A7EEB99-C07F-5545-A6AA-E37E3836890C}" dt="2021-03-02T13:43:21.248" v="146" actId="767"/>
          <ac:spMkLst>
            <pc:docMk/>
            <pc:sldMk cId="1305182646" sldId="376"/>
            <ac:spMk id="2" creationId="{FD22BD7E-FA6E-C740-A8EC-57E3CFCD6F5D}"/>
          </ac:spMkLst>
        </pc:spChg>
        <pc:spChg chg="mod">
          <ac:chgData name="Rachel Keeler" userId="4db9b7d9-2fc6-4369-9fe9-4ed3570fbc23" providerId="ADAL" clId="{2A7EEB99-C07F-5545-A6AA-E37E3836890C}" dt="2021-03-02T13:45:45.103" v="356" actId="20577"/>
          <ac:spMkLst>
            <pc:docMk/>
            <pc:sldMk cId="1305182646" sldId="376"/>
            <ac:spMk id="3" creationId="{395BC1B6-4F67-D74A-93B8-652A0E299007}"/>
          </ac:spMkLst>
        </pc:spChg>
        <pc:spChg chg="del mod">
          <ac:chgData name="Rachel Keeler" userId="4db9b7d9-2fc6-4369-9fe9-4ed3570fbc23" providerId="ADAL" clId="{2A7EEB99-C07F-5545-A6AA-E37E3836890C}" dt="2021-03-02T13:27:11.987" v="114" actId="478"/>
          <ac:spMkLst>
            <pc:docMk/>
            <pc:sldMk cId="1305182646" sldId="376"/>
            <ac:spMk id="13" creationId="{00000000-0000-0000-0000-000000000000}"/>
          </ac:spMkLst>
        </pc:spChg>
      </pc:sldChg>
      <pc:sldChg chg="del">
        <pc:chgData name="Rachel Keeler" userId="4db9b7d9-2fc6-4369-9fe9-4ed3570fbc23" providerId="ADAL" clId="{2A7EEB99-C07F-5545-A6AA-E37E3836890C}" dt="2021-03-02T13:46:01.101" v="357" actId="2696"/>
        <pc:sldMkLst>
          <pc:docMk/>
          <pc:sldMk cId="2378983064" sldId="377"/>
        </pc:sldMkLst>
      </pc:sldChg>
      <pc:sldChg chg="del">
        <pc:chgData name="Rachel Keeler" userId="4db9b7d9-2fc6-4369-9fe9-4ed3570fbc23" providerId="ADAL" clId="{2A7EEB99-C07F-5545-A6AA-E37E3836890C}" dt="2021-03-02T13:46:04.837" v="358" actId="2696"/>
        <pc:sldMkLst>
          <pc:docMk/>
          <pc:sldMk cId="4048309027" sldId="378"/>
        </pc:sldMkLst>
      </pc:sldChg>
      <pc:sldChg chg="del">
        <pc:chgData name="Rachel Keeler" userId="4db9b7d9-2fc6-4369-9fe9-4ed3570fbc23" providerId="ADAL" clId="{2A7EEB99-C07F-5545-A6AA-E37E3836890C}" dt="2021-03-02T13:24:00.225" v="14" actId="2696"/>
        <pc:sldMkLst>
          <pc:docMk/>
          <pc:sldMk cId="2280507147" sldId="382"/>
        </pc:sldMkLst>
      </pc:sldChg>
      <pc:sldChg chg="del">
        <pc:chgData name="Rachel Keeler" userId="4db9b7d9-2fc6-4369-9fe9-4ed3570fbc23" providerId="ADAL" clId="{2A7EEB99-C07F-5545-A6AA-E37E3836890C}" dt="2021-03-02T13:24:00.225" v="14" actId="2696"/>
        <pc:sldMkLst>
          <pc:docMk/>
          <pc:sldMk cId="1697761168" sldId="385"/>
        </pc:sldMkLst>
      </pc:sldChg>
      <pc:sldChg chg="modSp mod ord">
        <pc:chgData name="Rachel Keeler" userId="4db9b7d9-2fc6-4369-9fe9-4ed3570fbc23" providerId="ADAL" clId="{2A7EEB99-C07F-5545-A6AA-E37E3836890C}" dt="2021-03-02T13:48:08.950" v="375" actId="5793"/>
        <pc:sldMkLst>
          <pc:docMk/>
          <pc:sldMk cId="2606588144" sldId="386"/>
        </pc:sldMkLst>
        <pc:spChg chg="mod">
          <ac:chgData name="Rachel Keeler" userId="4db9b7d9-2fc6-4369-9fe9-4ed3570fbc23" providerId="ADAL" clId="{2A7EEB99-C07F-5545-A6AA-E37E3836890C}" dt="2021-03-02T13:48:08.950" v="375" actId="5793"/>
          <ac:spMkLst>
            <pc:docMk/>
            <pc:sldMk cId="2606588144" sldId="386"/>
            <ac:spMk id="3" creationId="{395BC1B6-4F67-D74A-93B8-652A0E299007}"/>
          </ac:spMkLst>
        </pc:spChg>
        <pc:spChg chg="mod">
          <ac:chgData name="Rachel Keeler" userId="4db9b7d9-2fc6-4369-9fe9-4ed3570fbc23" providerId="ADAL" clId="{2A7EEB99-C07F-5545-A6AA-E37E3836890C}" dt="2021-03-02T13:46:33.586" v="370" actId="20577"/>
          <ac:spMkLst>
            <pc:docMk/>
            <pc:sldMk cId="2606588144" sldId="386"/>
            <ac:spMk id="13" creationId="{00000000-0000-0000-0000-000000000000}"/>
          </ac:spMkLst>
        </pc:spChg>
      </pc:sldChg>
      <pc:sldChg chg="modSp add mod">
        <pc:chgData name="Rachel Keeler" userId="4db9b7d9-2fc6-4369-9fe9-4ed3570fbc23" providerId="ADAL" clId="{2A7EEB99-C07F-5545-A6AA-E37E3836890C}" dt="2021-03-02T13:47:13.114" v="372" actId="20577"/>
        <pc:sldMkLst>
          <pc:docMk/>
          <pc:sldMk cId="1283438070" sldId="387"/>
        </pc:sldMkLst>
        <pc:spChg chg="mod">
          <ac:chgData name="Rachel Keeler" userId="4db9b7d9-2fc6-4369-9fe9-4ed3570fbc23" providerId="ADAL" clId="{2A7EEB99-C07F-5545-A6AA-E37E3836890C}" dt="2021-03-02T13:47:13.114" v="372" actId="20577"/>
          <ac:spMkLst>
            <pc:docMk/>
            <pc:sldMk cId="1283438070" sldId="387"/>
            <ac:spMk id="3" creationId="{395BC1B6-4F67-D74A-93B8-652A0E299007}"/>
          </ac:spMkLst>
        </pc:spChg>
        <pc:spChg chg="mod">
          <ac:chgData name="Rachel Keeler" userId="4db9b7d9-2fc6-4369-9fe9-4ed3570fbc23" providerId="ADAL" clId="{2A7EEB99-C07F-5545-A6AA-E37E3836890C}" dt="2021-03-02T13:26:32.532" v="94" actId="20577"/>
          <ac:spMkLst>
            <pc:docMk/>
            <pc:sldMk cId="1283438070" sldId="387"/>
            <ac:spMk id="13" creationId="{00000000-0000-0000-0000-000000000000}"/>
          </ac:spMkLst>
        </pc:spChg>
      </pc:sldChg>
      <pc:sldChg chg="modSp add mod">
        <pc:chgData name="Rachel Keeler" userId="4db9b7d9-2fc6-4369-9fe9-4ed3570fbc23" providerId="ADAL" clId="{2A7EEB99-C07F-5545-A6AA-E37E3836890C}" dt="2021-03-02T13:27:03.846" v="113" actId="27636"/>
        <pc:sldMkLst>
          <pc:docMk/>
          <pc:sldMk cId="4163031842" sldId="388"/>
        </pc:sldMkLst>
        <pc:spChg chg="mod">
          <ac:chgData name="Rachel Keeler" userId="4db9b7d9-2fc6-4369-9fe9-4ed3570fbc23" providerId="ADAL" clId="{2A7EEB99-C07F-5545-A6AA-E37E3836890C}" dt="2021-03-02T13:27:03.846" v="113" actId="27636"/>
          <ac:spMkLst>
            <pc:docMk/>
            <pc:sldMk cId="4163031842" sldId="388"/>
            <ac:spMk id="3" creationId="{395BC1B6-4F67-D74A-93B8-652A0E299007}"/>
          </ac:spMkLst>
        </pc:spChg>
        <pc:spChg chg="mod">
          <ac:chgData name="Rachel Keeler" userId="4db9b7d9-2fc6-4369-9fe9-4ed3570fbc23" providerId="ADAL" clId="{2A7EEB99-C07F-5545-A6AA-E37E3836890C}" dt="2021-03-02T13:26:43.085" v="102" actId="20577"/>
          <ac:spMkLst>
            <pc:docMk/>
            <pc:sldMk cId="4163031842" sldId="388"/>
            <ac:spMk id="13" creationId="{00000000-0000-0000-0000-000000000000}"/>
          </ac:spMkLst>
        </pc:spChg>
      </pc:sldChg>
      <pc:sldChg chg="add">
        <pc:chgData name="Rachel Keeler" userId="4db9b7d9-2fc6-4369-9fe9-4ed3570fbc23" providerId="ADAL" clId="{2A7EEB99-C07F-5545-A6AA-E37E3836890C}" dt="2021-03-02T13:42:24.960" v="115" actId="2890"/>
        <pc:sldMkLst>
          <pc:docMk/>
          <pc:sldMk cId="568150066" sldId="389"/>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en-US"/>
              <a:t>3/2/21</a:t>
            </a:fld>
            <a:endParaRP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a:t>‹#›</a:t>
            </a:fld>
            <a:endParaRPr/>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en-US"/>
              <a:t>3/2/21</a:t>
            </a:fld>
            <a:endParaRP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t>Click to edit Master text styles</a:t>
            </a:r>
          </a:p>
          <a:p>
            <a:pPr lvl="1"/>
            <a:r>
              <a:t>Second level</a:t>
            </a:r>
          </a:p>
          <a:p>
            <a:pPr lvl="2"/>
            <a:r>
              <a:t>Third level</a:t>
            </a:r>
          </a:p>
          <a:p>
            <a:pPr lvl="3"/>
            <a:r>
              <a:t>Fourth level</a:t>
            </a:r>
          </a:p>
          <a:p>
            <a:pPr lvl="4"/>
            <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a:t>‹#›</a:t>
            </a:fld>
            <a:endParaRPr/>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latin typeface="Arial" pitchFamily="34" charset="0"/>
              <a:cs typeface="Arial" pitchFamily="34" charset="0"/>
            </a:endParaRPr>
          </a:p>
        </p:txBody>
      </p:sp>
      <p:sp>
        <p:nvSpPr>
          <p:cNvPr id="4" name="Slide Number Placeholder 3"/>
          <p:cNvSpPr>
            <a:spLocks noGrp="1"/>
          </p:cNvSpPr>
          <p:nvPr>
            <p:ph type="sldNum" sz="quarter" idx="10"/>
          </p:nvPr>
        </p:nvSpPr>
        <p:spPr/>
        <p:txBody>
          <a:bodyPr/>
          <a:lstStyle/>
          <a:p>
            <a:fld id="{0A3C37BE-C303-496D-B5CD-85F2937540FC}" type="slidenum">
              <a:rPr lang="en-US" smtClean="0"/>
              <a:t>1</a:t>
            </a:fld>
            <a:endParaRPr lang="en-US"/>
          </a:p>
        </p:txBody>
      </p:sp>
    </p:spTree>
    <p:extLst>
      <p:ext uri="{BB962C8B-B14F-4D97-AF65-F5344CB8AC3E}">
        <p14:creationId xmlns:p14="http://schemas.microsoft.com/office/powerpoint/2010/main" val="24061502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2</a:t>
            </a:fld>
            <a:endParaRPr lang="en-US"/>
          </a:p>
        </p:txBody>
      </p:sp>
    </p:spTree>
    <p:extLst>
      <p:ext uri="{BB962C8B-B14F-4D97-AF65-F5344CB8AC3E}">
        <p14:creationId xmlns:p14="http://schemas.microsoft.com/office/powerpoint/2010/main" val="2317889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3</a:t>
            </a:fld>
            <a:endParaRPr lang="en-US"/>
          </a:p>
        </p:txBody>
      </p:sp>
    </p:spTree>
    <p:extLst>
      <p:ext uri="{BB962C8B-B14F-4D97-AF65-F5344CB8AC3E}">
        <p14:creationId xmlns:p14="http://schemas.microsoft.com/office/powerpoint/2010/main" val="1388401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4</a:t>
            </a:fld>
            <a:endParaRPr lang="en-US"/>
          </a:p>
        </p:txBody>
      </p:sp>
    </p:spTree>
    <p:extLst>
      <p:ext uri="{BB962C8B-B14F-4D97-AF65-F5344CB8AC3E}">
        <p14:creationId xmlns:p14="http://schemas.microsoft.com/office/powerpoint/2010/main" val="19724812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5</a:t>
            </a:fld>
            <a:endParaRPr lang="en-US"/>
          </a:p>
        </p:txBody>
      </p:sp>
    </p:spTree>
    <p:extLst>
      <p:ext uri="{BB962C8B-B14F-4D97-AF65-F5344CB8AC3E}">
        <p14:creationId xmlns:p14="http://schemas.microsoft.com/office/powerpoint/2010/main" val="1503185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3C37BE-C303-496D-B5CD-85F2937540FC}" type="slidenum">
              <a:rPr lang="en-US" smtClean="0"/>
              <a:t>6</a:t>
            </a:fld>
            <a:endParaRPr lang="en-US"/>
          </a:p>
        </p:txBody>
      </p:sp>
    </p:spTree>
    <p:extLst>
      <p:ext uri="{BB962C8B-B14F-4D97-AF65-F5344CB8AC3E}">
        <p14:creationId xmlns:p14="http://schemas.microsoft.com/office/powerpoint/2010/main" val="4209844054"/>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pic>
        <p:nvPicPr>
          <p:cNvPr id="11" name="Picture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
        <p:nvSpPr>
          <p:cNvPr id="2" name="Title 1"/>
          <p:cNvSpPr>
            <a:spLocks noGrp="1"/>
          </p:cNvSpPr>
          <p:nvPr>
            <p:ph type="ctrTitle"/>
          </p:nvPr>
        </p:nvSpPr>
        <p:spPr>
          <a:xfrm>
            <a:off x="1104900" y="2292094"/>
            <a:ext cx="1009650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898" y="4511784"/>
            <a:ext cx="10096501"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
        <p:nvSpPr>
          <p:cNvPr id="4" name="Date Placeholder 3"/>
          <p:cNvSpPr>
            <a:spLocks noGrp="1"/>
          </p:cNvSpPr>
          <p:nvPr>
            <p:ph type="dt" sz="half" idx="10"/>
          </p:nvPr>
        </p:nvSpPr>
        <p:spPr/>
        <p:txBody>
          <a:bodyPr/>
          <a:lstStyle>
            <a:lvl1pPr>
              <a:defRPr baseline="0">
                <a:solidFill>
                  <a:schemeClr val="tx1">
                    <a:lumMod val="20000"/>
                    <a:lumOff val="80000"/>
                  </a:schemeClr>
                </a:solidFill>
              </a:defRPr>
            </a:lvl1pPr>
          </a:lstStyle>
          <a:p>
            <a:fld id="{402B9795-92DC-40DC-A1CA-9A4B349D7824}" type="datetimeFigureOut">
              <a:rPr lang="en-US" smtClean="0"/>
              <a:pPr/>
              <a:t>3/2/21</a:t>
            </a:fld>
            <a:endParaRPr lang="en-US" dirty="0"/>
          </a:p>
        </p:txBody>
      </p:sp>
      <p:sp>
        <p:nvSpPr>
          <p:cNvPr id="5" name="Footer Placeholder 4"/>
          <p:cNvSpPr>
            <a:spLocks noGrp="1"/>
          </p:cNvSpPr>
          <p:nvPr>
            <p:ph type="ftr" sz="quarter" idx="11"/>
          </p:nvPr>
        </p:nvSpPr>
        <p:spPr/>
        <p:txBody>
          <a:bodyPr/>
          <a:lstStyle>
            <a:lvl1pPr>
              <a:defRPr baseline="0">
                <a:solidFill>
                  <a:schemeClr val="tx1">
                    <a:lumMod val="20000"/>
                    <a:lumOff val="80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baseline="0">
                <a:solidFill>
                  <a:schemeClr val="tx1">
                    <a:lumMod val="20000"/>
                    <a:lumOff val="80000"/>
                  </a:schemeClr>
                </a:solidFill>
              </a:defRPr>
            </a:lvl1pPr>
          </a:lstStyle>
          <a:p>
            <a:fld id="{0FF54DE5-C571-48E8-A5BC-B369434E2F44}" type="slidenum">
              <a:rPr lang="en-US" smtClean="0"/>
              <a:pPr/>
              <a:t>‹#›</a:t>
            </a:fld>
            <a:endParaRPr lang="en-US"/>
          </a:p>
        </p:txBody>
      </p:sp>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3396996"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Picture Placeholder 2" descr="An empty placeholder to add an image. Click on the placeholder and select the image that you wish to add."/>
          <p:cNvSpPr>
            <a:spLocks noGrp="1"/>
          </p:cNvSpPr>
          <p:nvPr>
            <p:ph type="pic" idx="1"/>
          </p:nvPr>
        </p:nvSpPr>
        <p:spPr>
          <a:xfrm>
            <a:off x="4654671" y="1600199"/>
            <a:ext cx="6430912" cy="4572001"/>
          </a:xfrm>
        </p:spPr>
        <p:txBody>
          <a:bodyPr tIns="118872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a:p>
        </p:txBody>
      </p:sp>
      <p:sp>
        <p:nvSpPr>
          <p:cNvPr id="5" name="Date Placeholder 4"/>
          <p:cNvSpPr>
            <a:spLocks noGrp="1"/>
          </p:cNvSpPr>
          <p:nvPr>
            <p:ph type="dt" sz="half" idx="10"/>
          </p:nvPr>
        </p:nvSpPr>
        <p:spPr/>
        <p:txBody>
          <a:bodyPr/>
          <a:lstStyle/>
          <a:p>
            <a:fld id="{402B9795-92DC-40DC-A1CA-9A4B349D7824}" type="datetimeFigureOut">
              <a:rPr lang="en-US"/>
              <a:t>3/2/21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3/2/21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72600" y="365125"/>
            <a:ext cx="1714500" cy="5811838"/>
          </a:xfrm>
        </p:spPr>
        <p:txBody>
          <a:bodyPr vert="eaVert"/>
          <a:lstStyle/>
          <a:p>
            <a:r>
              <a:rPr lang="en-US"/>
              <a:t>Click to edit Master title style</a:t>
            </a:r>
            <a:endParaRPr/>
          </a:p>
        </p:txBody>
      </p:sp>
      <p:sp>
        <p:nvSpPr>
          <p:cNvPr id="3" name="Vertical Text Placeholder 2"/>
          <p:cNvSpPr>
            <a:spLocks noGrp="1"/>
          </p:cNvSpPr>
          <p:nvPr>
            <p:ph type="body" orient="vert" idx="1"/>
          </p:nvPr>
        </p:nvSpPr>
        <p:spPr>
          <a:xfrm>
            <a:off x="1104900" y="365125"/>
            <a:ext cx="8098896"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3/2/21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grpSp>
        <p:nvGrpSpPr>
          <p:cNvPr id="7" name="Group 6"/>
          <p:cNvGrpSpPr/>
          <p:nvPr/>
        </p:nvGrpSpPr>
        <p:grpSpPr>
          <a:xfrm rot="5400000">
            <a:off x="6514047" y="3228843"/>
            <a:ext cx="5632704" cy="84403"/>
            <a:chOff x="1073150" y="1219201"/>
            <a:chExt cx="10058400" cy="63125"/>
          </a:xfrm>
        </p:grpSpPr>
        <p:cxnSp>
          <p:nvCxnSpPr>
            <p:cNvPr id="8" name="Straight Connector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p>
            <a:fld id="{402B9795-92DC-40DC-A1CA-9A4B349D7824}" type="datetimeFigureOut">
              <a:rPr lang="en-US"/>
              <a:t>3/2/21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Picture">
    <p:spTree>
      <p:nvGrpSpPr>
        <p:cNvPr id="1" name=""/>
        <p:cNvGrpSpPr/>
        <p:nvPr/>
      </p:nvGrpSpPr>
      <p:grpSpPr>
        <a:xfrm>
          <a:off x="0" y="0"/>
          <a:ext cx="0" cy="0"/>
          <a:chOff x="0" y="0"/>
          <a:chExt cx="0" cy="0"/>
        </a:xfrm>
      </p:grpSpPr>
      <p:sp>
        <p:nvSpPr>
          <p:cNvPr id="2" name="Title 1"/>
          <p:cNvSpPr>
            <a:spLocks noGrp="1"/>
          </p:cNvSpPr>
          <p:nvPr>
            <p:ph type="ctrTitle"/>
          </p:nvPr>
        </p:nvSpPr>
        <p:spPr>
          <a:xfrm>
            <a:off x="1104900" y="2292094"/>
            <a:ext cx="5734050" cy="2219691"/>
          </a:xfrm>
        </p:spPr>
        <p:txBody>
          <a:bodyPr anchor="ctr">
            <a:normAutofit/>
          </a:bodyPr>
          <a:lstStyle>
            <a:lvl1pPr algn="l">
              <a:defRPr sz="4400" cap="all" baseline="0"/>
            </a:lvl1pPr>
          </a:lstStyle>
          <a:p>
            <a:r>
              <a:rPr lang="en-US"/>
              <a:t>Click to edit Master title style</a:t>
            </a:r>
            <a:endParaRPr/>
          </a:p>
        </p:txBody>
      </p:sp>
      <p:sp>
        <p:nvSpPr>
          <p:cNvPr id="3" name="Subtitle 2"/>
          <p:cNvSpPr>
            <a:spLocks noGrp="1"/>
          </p:cNvSpPr>
          <p:nvPr>
            <p:ph type="subTitle" idx="1"/>
          </p:nvPr>
        </p:nvSpPr>
        <p:spPr>
          <a:xfrm>
            <a:off x="1104900" y="4511784"/>
            <a:ext cx="5734050" cy="955565"/>
          </a:xfrm>
        </p:spPr>
        <p:txBody>
          <a:bodyPr>
            <a:normAutofit/>
          </a:bodyPr>
          <a:lstStyle>
            <a:lvl1pPr marL="0" indent="0" algn="l">
              <a:spcBef>
                <a:spcPts val="0"/>
              </a:spcBef>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a:p>
        </p:txBody>
      </p:sp>
      <p:sp>
        <p:nvSpPr>
          <p:cNvPr id="11" name="Picture Placeholder 10" descr="An empty placeholder to add an image. Click on the placeholder and select the image that you wish to add."/>
          <p:cNvSpPr>
            <a:spLocks noGrp="1"/>
          </p:cNvSpPr>
          <p:nvPr>
            <p:ph type="pic" sz="quarter" idx="13"/>
          </p:nvPr>
        </p:nvSpPr>
        <p:spPr>
          <a:xfrm>
            <a:off x="6981063" y="1310656"/>
            <a:ext cx="5210937" cy="4208604"/>
          </a:xfrm>
          <a:solidFill>
            <a:schemeClr val="tx1">
              <a:lumMod val="20000"/>
              <a:lumOff val="80000"/>
            </a:schemeClr>
          </a:solidFill>
        </p:spPr>
        <p:txBody>
          <a:bodyPr tIns="1005840"/>
          <a:lstStyle>
            <a:lvl1pPr marL="0" indent="0" algn="ctr">
              <a:buNone/>
              <a:defRPr/>
            </a:lvl1pPr>
          </a:lstStyle>
          <a:p>
            <a:r>
              <a:rPr lang="en-US"/>
              <a:t>Click icon to add picture</a:t>
            </a:r>
            <a:endParaRPr/>
          </a:p>
        </p:txBody>
      </p:sp>
      <p:sp>
        <p:nvSpPr>
          <p:cNvPr id="8" name="Rectangle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4" name="Group 13"/>
          <p:cNvGrpSpPr/>
          <p:nvPr/>
        </p:nvGrpSpPr>
        <p:grpSpPr>
          <a:xfrm>
            <a:off x="0" y="1143000"/>
            <a:ext cx="12192000" cy="63125"/>
            <a:chOff x="507492" y="1501519"/>
            <a:chExt cx="8129016" cy="63125"/>
          </a:xfrm>
        </p:grpSpPr>
        <p:cxnSp>
          <p:nvCxnSpPr>
            <p:cNvPr id="15" name="Straight Connector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pic>
        <p:nvPicPr>
          <p:cNvPr id="10" name="Picture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grpSp>
        <p:nvGrpSpPr>
          <p:cNvPr id="13" name="Group 12"/>
          <p:cNvGrpSpPr/>
          <p:nvPr/>
        </p:nvGrpSpPr>
        <p:grpSpPr>
          <a:xfrm rot="10800000">
            <a:off x="0" y="5645510"/>
            <a:ext cx="12192000" cy="63125"/>
            <a:chOff x="507492" y="1501519"/>
            <a:chExt cx="8129016" cy="63125"/>
          </a:xfrm>
        </p:grpSpPr>
        <p:cxnSp>
          <p:nvCxnSpPr>
            <p:cNvPr id="17" name="Straight Connector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Rectangle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8" name="Group 7"/>
          <p:cNvGrpSpPr/>
          <p:nvPr/>
        </p:nvGrpSpPr>
        <p:grpSpPr>
          <a:xfrm>
            <a:off x="0" y="2514600"/>
            <a:ext cx="12192000" cy="3194035"/>
            <a:chOff x="647402" y="2514600"/>
            <a:chExt cx="10838688" cy="3194035"/>
          </a:xfrm>
        </p:grpSpPr>
        <p:grpSp>
          <p:nvGrpSpPr>
            <p:cNvPr id="9" name="Group 8"/>
            <p:cNvGrpSpPr/>
            <p:nvPr/>
          </p:nvGrpSpPr>
          <p:grpSpPr>
            <a:xfrm>
              <a:off x="647402" y="2514600"/>
              <a:ext cx="10838688" cy="63125"/>
              <a:chOff x="507492" y="1501519"/>
              <a:chExt cx="8129016" cy="63125"/>
            </a:xfrm>
          </p:grpSpPr>
          <p:cxnSp>
            <p:nvCxnSpPr>
              <p:cNvPr id="14" name="Straight Connector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Rectangle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a:p>
          </p:txBody>
        </p:sp>
        <p:grpSp>
          <p:nvGrpSpPr>
            <p:cNvPr id="11" name="Group 10"/>
            <p:cNvGrpSpPr/>
            <p:nvPr/>
          </p:nvGrpSpPr>
          <p:grpSpPr>
            <a:xfrm rot="10800000">
              <a:off x="647402" y="5645510"/>
              <a:ext cx="10838688" cy="63125"/>
              <a:chOff x="507492" y="1501519"/>
              <a:chExt cx="8129016" cy="63125"/>
            </a:xfrm>
          </p:grpSpPr>
          <p:cxnSp>
            <p:nvCxnSpPr>
              <p:cNvPr id="12" name="Straight Connector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pic>
        <p:nvPicPr>
          <p:cNvPr id="7" name="Picture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
        <p:nvSpPr>
          <p:cNvPr id="2" name="Title 1"/>
          <p:cNvSpPr>
            <a:spLocks noGrp="1"/>
          </p:cNvSpPr>
          <p:nvPr>
            <p:ph type="title"/>
          </p:nvPr>
        </p:nvSpPr>
        <p:spPr>
          <a:xfrm>
            <a:off x="1104899" y="2971806"/>
            <a:ext cx="10071099" cy="1684150"/>
          </a:xfrm>
        </p:spPr>
        <p:txBody>
          <a:bodyPr anchor="ctr">
            <a:normAutofit/>
          </a:bodyPr>
          <a:lstStyle>
            <a:lvl1pPr>
              <a:defRPr sz="4400" cap="all" baseline="0">
                <a:solidFill>
                  <a:schemeClr val="bg1"/>
                </a:solidFill>
              </a:defRPr>
            </a:lvl1pPr>
          </a:lstStyle>
          <a:p>
            <a:r>
              <a:rPr lang="en-US"/>
              <a:t>Click to edit Master title style</a:t>
            </a:r>
            <a:endParaRPr/>
          </a:p>
        </p:txBody>
      </p:sp>
      <p:sp>
        <p:nvSpPr>
          <p:cNvPr id="3" name="Text Placeholder 2"/>
          <p:cNvSpPr>
            <a:spLocks noGrp="1"/>
          </p:cNvSpPr>
          <p:nvPr>
            <p:ph type="body" idx="1"/>
          </p:nvPr>
        </p:nvSpPr>
        <p:spPr>
          <a:xfrm>
            <a:off x="1104899" y="4655956"/>
            <a:ext cx="10071099" cy="509750"/>
          </a:xfrm>
        </p:spPr>
        <p:txBody>
          <a:bodyPr>
            <a:normAutofit/>
          </a:bodyPr>
          <a:lstStyle>
            <a:lvl1pPr marL="0" indent="0">
              <a:spcBef>
                <a:spcPts val="0"/>
              </a:spcBef>
              <a:buNone/>
              <a:defRPr sz="16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2B9795-92DC-40DC-A1CA-9A4B349D7824}" type="datetimeFigureOut">
              <a:rPr lang="en-US"/>
              <a:t>3/2/21</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sz="half" idx="1"/>
          </p:nvPr>
        </p:nvSpPr>
        <p:spPr>
          <a:xfrm>
            <a:off x="1104900" y="1600200"/>
            <a:ext cx="4914900" cy="4571999"/>
          </a:xfrm>
        </p:spPr>
        <p:txBody>
          <a:bodyPr/>
          <a:lstStyle>
            <a:lvl5pPr>
              <a:defRPr/>
            </a:lvl5pPr>
            <a:lvl6pPr>
              <a:defRPr/>
            </a:lvl6pPr>
            <a:lvl7pPr>
              <a:defRPr/>
            </a:lvl7pPr>
            <a:lvl8pPr>
              <a:defRPr/>
            </a:lvl8pPr>
            <a:lvl9pPr>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6172200" y="1600200"/>
            <a:ext cx="4914900" cy="4571999"/>
          </a:xfrm>
        </p:spPr>
        <p:txBody>
          <a:bodyPr/>
          <a:lstStyle>
            <a:lvl5pPr>
              <a:defRPr/>
            </a:lvl5pPr>
            <a:lvl6pPr>
              <a:defRPr/>
            </a:lvl6pPr>
            <a:lvl7pPr>
              <a:defRPr/>
            </a:lvl7pPr>
            <a:lvl8pPr>
              <a:defRPr/>
            </a:lvl8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3/2/21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Text Placeholder 2"/>
          <p:cNvSpPr>
            <a:spLocks noGrp="1"/>
          </p:cNvSpPr>
          <p:nvPr>
            <p:ph type="body" idx="1"/>
          </p:nvPr>
        </p:nvSpPr>
        <p:spPr>
          <a:xfrm>
            <a:off x="110490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490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6166110" y="1600200"/>
            <a:ext cx="4919472" cy="823912"/>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66110" y="2424112"/>
            <a:ext cx="4919472" cy="37480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7" name="Date Placeholder 6"/>
          <p:cNvSpPr>
            <a:spLocks noGrp="1"/>
          </p:cNvSpPr>
          <p:nvPr>
            <p:ph type="dt" sz="half" idx="10"/>
          </p:nvPr>
        </p:nvSpPr>
        <p:spPr/>
        <p:txBody>
          <a:bodyPr/>
          <a:lstStyle/>
          <a:p>
            <a:fld id="{402B9795-92DC-40DC-A1CA-9A4B349D7824}" type="datetimeFigureOut">
              <a:rPr lang="en-US"/>
              <a:t>3/2/21</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p>
            <a:fld id="{402B9795-92DC-40DC-A1CA-9A4B349D7824}" type="datetimeFigureOut">
              <a:rPr lang="en-US"/>
              <a:t>3/2/21</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2B9795-92DC-40DC-A1CA-9A4B349D7824}" type="datetimeFigureOut">
              <a:rPr lang="en-US"/>
              <a:t>3/2/21</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nchor="b"/>
          <a:lstStyle>
            <a:lvl1pPr>
              <a:defRPr sz="3200"/>
            </a:lvl1pPr>
          </a:lstStyle>
          <a:p>
            <a:r>
              <a:rPr lang="en-US"/>
              <a:t>Click to edit Master title style</a:t>
            </a:r>
            <a:endParaRPr/>
          </a:p>
        </p:txBody>
      </p:sp>
      <p:sp>
        <p:nvSpPr>
          <p:cNvPr id="4" name="Text Placeholder 3"/>
          <p:cNvSpPr>
            <a:spLocks noGrp="1"/>
          </p:cNvSpPr>
          <p:nvPr>
            <p:ph type="body" sz="half" idx="2"/>
          </p:nvPr>
        </p:nvSpPr>
        <p:spPr>
          <a:xfrm>
            <a:off x="1104900" y="1600200"/>
            <a:ext cx="4384548" cy="4572000"/>
          </a:xfrm>
        </p:spPr>
        <p:txBody>
          <a:bodyPr>
            <a:normAutofit/>
          </a:bodyPr>
          <a:lstStyle>
            <a:lvl1pPr marL="0" indent="0">
              <a:spcBef>
                <a:spcPts val="12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p:cNvSpPr>
            <a:spLocks noGrp="1"/>
          </p:cNvSpPr>
          <p:nvPr>
            <p:ph idx="1"/>
          </p:nvPr>
        </p:nvSpPr>
        <p:spPr>
          <a:xfrm>
            <a:off x="5641848" y="1600199"/>
            <a:ext cx="5445252" cy="4572001"/>
          </a:xfrm>
        </p:spPr>
        <p:txBody>
          <a:bodyPr>
            <a:normAutofit/>
          </a:bodyPr>
          <a:lstStyle>
            <a:lvl1pPr>
              <a:defRPr sz="2000"/>
            </a:lvl1pPr>
            <a:lvl2pPr>
              <a:defRPr sz="16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p>
            <a:fld id="{402B9795-92DC-40DC-A1CA-9A4B349D7824}" type="datetimeFigureOut">
              <a:rPr lang="en-US"/>
              <a:t>3/2/21</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0FF54DE5-C571-48E8-A5BC-B369434E2F44}" type="slidenum">
              <a:rPr/>
              <a:t>‹#›</a:t>
            </a:fld>
            <a:endParaRPr/>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r>
              <a:rPr lang="en-US"/>
              <a:t>Click to edit Master title style</a:t>
            </a:r>
            <a:endParaRPr/>
          </a:p>
        </p:txBody>
      </p:sp>
      <p:sp>
        <p:nvSpPr>
          <p:cNvPr id="3" name="Text Placeholder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a:defRPr sz="1200" baseline="0">
                <a:solidFill>
                  <a:schemeClr val="tx1">
                    <a:lumMod val="75000"/>
                  </a:schemeClr>
                </a:solidFill>
              </a:defRPr>
            </a:lvl1pPr>
          </a:lstStyle>
          <a:p>
            <a:fld id="{402B9795-92DC-40DC-A1CA-9A4B349D7824}" type="datetimeFigureOut">
              <a:rPr lang="en-US" smtClean="0"/>
              <a:pPr/>
              <a:t>3/2/21</a:t>
            </a:fld>
            <a:endParaRPr lang="en-US"/>
          </a:p>
        </p:txBody>
      </p:sp>
      <p:sp>
        <p:nvSpPr>
          <p:cNvPr id="5" name="Footer Placeholder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a:defRPr sz="1200" baseline="0">
                <a:solidFill>
                  <a:schemeClr val="tx1">
                    <a:lumMod val="75000"/>
                  </a:schemeClr>
                </a:solidFill>
              </a:defRPr>
            </a:lvl1pPr>
          </a:lstStyle>
          <a:p>
            <a:endParaRPr lang="en-US"/>
          </a:p>
        </p:txBody>
      </p:sp>
      <p:sp>
        <p:nvSpPr>
          <p:cNvPr id="6" name="Slide Number Placeholder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a:defRPr sz="1200" baseline="0">
                <a:solidFill>
                  <a:schemeClr val="tx1">
                    <a:lumMod val="75000"/>
                  </a:schemeClr>
                </a:solidFill>
              </a:defRPr>
            </a:lvl1pPr>
          </a:lstStyle>
          <a:p>
            <a:fld id="{0FF54DE5-C571-48E8-A5BC-B369434E2F44}" type="slidenum">
              <a:rPr lang="en-US" smtClean="0"/>
              <a:pPr/>
              <a:t>‹#›</a:t>
            </a:fld>
            <a:endParaRPr lang="en-US"/>
          </a:p>
        </p:txBody>
      </p:sp>
      <p:grpSp>
        <p:nvGrpSpPr>
          <p:cNvPr id="15" name="Group 14"/>
          <p:cNvGrpSpPr/>
          <p:nvPr/>
        </p:nvGrpSpPr>
        <p:grpSpPr>
          <a:xfrm>
            <a:off x="1103376" y="1219201"/>
            <a:ext cx="9985248" cy="84403"/>
            <a:chOff x="1073150" y="1219201"/>
            <a:chExt cx="10058400" cy="63125"/>
          </a:xfrm>
        </p:grpSpPr>
        <p:cxnSp>
          <p:nvCxnSpPr>
            <p:cNvPr id="13" name="Straight Connector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4900" y="2292094"/>
            <a:ext cx="5734050" cy="2219691"/>
          </a:xfrm>
        </p:spPr>
        <p:txBody>
          <a:bodyPr anchor="ctr">
            <a:normAutofit/>
          </a:bodyPr>
          <a:lstStyle/>
          <a:p>
            <a:r>
              <a:rPr lang="en-US" sz="3600" dirty="0"/>
              <a:t>Questions </a:t>
            </a:r>
            <a:r>
              <a:rPr lang="en-US" sz="3600" dirty="0" err="1"/>
              <a:t>jesus</a:t>
            </a:r>
            <a:r>
              <a:rPr lang="en-US" sz="3600" dirty="0"/>
              <a:t> Asks</a:t>
            </a:r>
            <a:br>
              <a:rPr lang="en-US" sz="3600" dirty="0"/>
            </a:br>
            <a:r>
              <a:rPr lang="en-US" sz="3600" dirty="0"/>
              <a:t>week SEVEN</a:t>
            </a:r>
          </a:p>
        </p:txBody>
      </p:sp>
      <p:sp>
        <p:nvSpPr>
          <p:cNvPr id="7" name="Subtitle 6"/>
          <p:cNvSpPr>
            <a:spLocks noGrp="1"/>
          </p:cNvSpPr>
          <p:nvPr>
            <p:ph type="subTitle" idx="1"/>
          </p:nvPr>
        </p:nvSpPr>
        <p:spPr/>
        <p:txBody>
          <a:bodyPr/>
          <a:lstStyle/>
          <a:p>
            <a:r>
              <a:rPr lang="en-US" dirty="0"/>
              <a:t>Grace Chapel Lexington Women’s Bible Study</a:t>
            </a:r>
          </a:p>
          <a:p>
            <a:r>
              <a:rPr lang="en-US" dirty="0"/>
              <a:t>March 2, 2021</a:t>
            </a:r>
          </a:p>
        </p:txBody>
      </p:sp>
      <p:pic>
        <p:nvPicPr>
          <p:cNvPr id="4" name="Picture Placeholder 3" descr="Open book on table, blurred shelves of books in background"/>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Gratitude vs. ingratitude</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lvl="1">
              <a:lnSpc>
                <a:spcPct val="100000"/>
              </a:lnSpc>
              <a:buFont typeface="Arial" panose="020B0604020202020204" pitchFamily="34" charset="0"/>
              <a:buChar char="•"/>
            </a:pPr>
            <a:r>
              <a:rPr lang="en-US" sz="3200" dirty="0"/>
              <a:t>Samaritan leper/the other nine</a:t>
            </a:r>
          </a:p>
          <a:p>
            <a:pPr lvl="1">
              <a:lnSpc>
                <a:spcPct val="100000"/>
              </a:lnSpc>
              <a:buFont typeface="Arial" panose="020B0604020202020204" pitchFamily="34" charset="0"/>
              <a:buChar char="•"/>
            </a:pPr>
            <a:r>
              <a:rPr lang="en-US" sz="3200" dirty="0"/>
              <a:t>Sinful woman/Simon the Pharisee</a:t>
            </a:r>
          </a:p>
          <a:p>
            <a:pPr lvl="1">
              <a:lnSpc>
                <a:spcPct val="100000"/>
              </a:lnSpc>
              <a:buFont typeface="Arial" panose="020B0604020202020204" pitchFamily="34" charset="0"/>
              <a:buChar char="•"/>
            </a:pPr>
            <a:r>
              <a:rPr lang="en-US" sz="3200" dirty="0"/>
              <a:t>Recognition of our need for healing, forgiveness, salvation/not recognizing that we have </a:t>
            </a:r>
            <a:r>
              <a:rPr lang="en-US" sz="3200"/>
              <a:t>any need</a:t>
            </a:r>
          </a:p>
          <a:p>
            <a:pPr marL="457200" lvl="1" indent="0">
              <a:lnSpc>
                <a:spcPct val="100000"/>
              </a:lnSpc>
              <a:buNone/>
            </a:pPr>
            <a:endParaRPr lang="en-US" sz="3600" dirty="0"/>
          </a:p>
          <a:p>
            <a:pPr marL="457200" lvl="1" indent="0">
              <a:lnSpc>
                <a:spcPct val="100000"/>
              </a:lnSpc>
              <a:buNone/>
            </a:pPr>
            <a:endParaRPr lang="en-US" sz="3200" dirty="0"/>
          </a:p>
          <a:p>
            <a:pPr marL="457200" lvl="1" indent="0">
              <a:lnSpc>
                <a:spcPct val="100000"/>
              </a:lnSpc>
              <a:buNone/>
            </a:pPr>
            <a:endParaRPr lang="en-US" sz="3600" dirty="0"/>
          </a:p>
        </p:txBody>
      </p:sp>
    </p:spTree>
    <p:extLst>
      <p:ext uri="{BB962C8B-B14F-4D97-AF65-F5344CB8AC3E}">
        <p14:creationId xmlns:p14="http://schemas.microsoft.com/office/powerpoint/2010/main" val="26065881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a:bodyPr>
          <a:lstStyle/>
          <a:p>
            <a:pPr marL="457200" lvl="1" indent="0">
              <a:lnSpc>
                <a:spcPct val="100000"/>
              </a:lnSpc>
              <a:buNone/>
            </a:pPr>
            <a:r>
              <a:rPr lang="en-US" sz="3200" dirty="0"/>
              <a:t>“Gratitude begins in our hearts and then dovetails into behavior. It almost always makes you willing to be of service, which is where the joy resides. It means you are willing to stop being such a jerk. When you are aware of all that has been given to you, in your lifetime and in the past few days, it is hard not to be humbled, and pleased to give back.”</a:t>
            </a:r>
          </a:p>
          <a:p>
            <a:pPr marL="457200" lvl="1" indent="0">
              <a:lnSpc>
                <a:spcPct val="100000"/>
              </a:lnSpc>
              <a:buNone/>
            </a:pPr>
            <a:r>
              <a:rPr lang="en-US" sz="3200" dirty="0"/>
              <a:t>	</a:t>
            </a:r>
            <a:r>
              <a:rPr lang="en-US" sz="2400" dirty="0"/>
              <a:t>--Anne Lamott, </a:t>
            </a:r>
            <a:r>
              <a:rPr lang="en-US" sz="2400" i="1" dirty="0"/>
              <a:t>Help Thanks Wow: The Three Essential Prayers </a:t>
            </a:r>
            <a:endParaRPr lang="en-US" sz="3600" i="1" dirty="0"/>
          </a:p>
        </p:txBody>
      </p:sp>
    </p:spTree>
    <p:extLst>
      <p:ext uri="{BB962C8B-B14F-4D97-AF65-F5344CB8AC3E}">
        <p14:creationId xmlns:p14="http://schemas.microsoft.com/office/powerpoint/2010/main" val="56815006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Guided Meditation</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fontScale="92500"/>
          </a:bodyPr>
          <a:lstStyle/>
          <a:p>
            <a:pPr marL="457200" lvl="1" indent="0">
              <a:lnSpc>
                <a:spcPct val="100000"/>
              </a:lnSpc>
              <a:buNone/>
            </a:pPr>
            <a:r>
              <a:rPr lang="en-US" sz="3200" dirty="0"/>
              <a:t>11 Now on his way to Jerusalem, Jesus traveled along the border between Samaria and Galilee. 12 As he was going into a village, ten men who had leprosy met him. They stood at a distance 13 and called out in a loud voice, “Jesus, Master, have pity on us!”</a:t>
            </a:r>
          </a:p>
          <a:p>
            <a:pPr marL="457200" lvl="1" indent="0">
              <a:lnSpc>
                <a:spcPct val="100000"/>
              </a:lnSpc>
              <a:buNone/>
            </a:pPr>
            <a:endParaRPr lang="en-US" sz="3200" dirty="0"/>
          </a:p>
          <a:p>
            <a:pPr marL="457200" lvl="1" indent="0">
              <a:lnSpc>
                <a:spcPct val="100000"/>
              </a:lnSpc>
              <a:buNone/>
            </a:pPr>
            <a:r>
              <a:rPr lang="en-US" sz="3200" dirty="0"/>
              <a:t>14 When he saw them, he said, “Go, show yourselves to the priests.” And as they went, they were cleansed.</a:t>
            </a:r>
          </a:p>
        </p:txBody>
      </p:sp>
    </p:spTree>
    <p:extLst>
      <p:ext uri="{BB962C8B-B14F-4D97-AF65-F5344CB8AC3E}">
        <p14:creationId xmlns:p14="http://schemas.microsoft.com/office/powerpoint/2010/main" val="128343807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r>
              <a:rPr lang="en-US" sz="4000" dirty="0"/>
              <a:t>Guided Meditation, cont.</a:t>
            </a:r>
          </a:p>
        </p:txBody>
      </p:sp>
      <p:sp>
        <p:nvSpPr>
          <p:cNvPr id="3" name="Content Placeholder 13">
            <a:extLst>
              <a:ext uri="{FF2B5EF4-FFF2-40B4-BE49-F238E27FC236}">
                <a16:creationId xmlns:a16="http://schemas.microsoft.com/office/drawing/2014/main" id="{395BC1B6-4F67-D74A-93B8-652A0E299007}"/>
              </a:ext>
            </a:extLst>
          </p:cNvPr>
          <p:cNvSpPr>
            <a:spLocks noGrp="1"/>
          </p:cNvSpPr>
          <p:nvPr>
            <p:ph idx="1"/>
          </p:nvPr>
        </p:nvSpPr>
        <p:spPr>
          <a:xfrm>
            <a:off x="1104900" y="1600200"/>
            <a:ext cx="9982200" cy="4572000"/>
          </a:xfrm>
        </p:spPr>
        <p:txBody>
          <a:bodyPr>
            <a:normAutofit fontScale="92500"/>
          </a:bodyPr>
          <a:lstStyle/>
          <a:p>
            <a:pPr marL="457200" lvl="1" indent="0">
              <a:lnSpc>
                <a:spcPct val="100000"/>
              </a:lnSpc>
              <a:buNone/>
            </a:pPr>
            <a:r>
              <a:rPr lang="en-US" sz="3200" dirty="0"/>
              <a:t>15 One of them, when he saw he was healed, came back, praising God in a loud voice. 16 He threw himself at Jesus’ feet and thanked him—and he was a Samaritan.</a:t>
            </a:r>
          </a:p>
          <a:p>
            <a:pPr marL="457200" lvl="1" indent="0">
              <a:lnSpc>
                <a:spcPct val="100000"/>
              </a:lnSpc>
              <a:buNone/>
            </a:pPr>
            <a:endParaRPr lang="en-US" sz="3200" dirty="0"/>
          </a:p>
          <a:p>
            <a:pPr marL="457200" lvl="1" indent="0">
              <a:lnSpc>
                <a:spcPct val="100000"/>
              </a:lnSpc>
              <a:buNone/>
            </a:pPr>
            <a:r>
              <a:rPr lang="en-US" sz="3200" dirty="0"/>
              <a:t>17 Jesus asked, “Were not all ten cleansed? Where are the other nine? 18 Has no one returned to give praise to God except this foreigner?” 19 Then he said to him, “Rise and go; your faith has made you well.”</a:t>
            </a:r>
            <a:endParaRPr lang="en-US" sz="3600" dirty="0"/>
          </a:p>
        </p:txBody>
      </p:sp>
    </p:spTree>
    <p:extLst>
      <p:ext uri="{BB962C8B-B14F-4D97-AF65-F5344CB8AC3E}">
        <p14:creationId xmlns:p14="http://schemas.microsoft.com/office/powerpoint/2010/main" val="4163031842"/>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Breakout rooms</a:t>
            </a: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TF03431380.potx" id="{B573BD99-E105-4D2A-964B-B901A176567A}" vid="{B1D363B9-18DE-4874-9E2B-FD69B5C6548D}"/>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mso-contentType ?>
<FormTemplates xmlns="http://schemas.microsoft.com/sharepoint/v3/contenttype/forms">
  <Display>DocumentLibraryForm</Display>
  <Edit>AssetEditForm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CDDBB83-77C1-4099-A0AA-289882E745E2}">
  <ds:schemaRefs>
    <ds:schemaRef ds:uri="http://schemas.microsoft.com/office/infopath/2007/PartnerControls"/>
    <ds:schemaRef ds:uri="http://purl.org/dc/elements/1.1/"/>
    <ds:schemaRef ds:uri="http://purl.org/dc/terms/"/>
    <ds:schemaRef ds:uri="http://schemas.microsoft.com/office/2006/metadata/properties"/>
    <ds:schemaRef ds:uri="http://schemas.microsoft.com/office/2006/documentManagement/types"/>
    <ds:schemaRef ds:uri="http://purl.org/dc/dcmitype/"/>
    <ds:schemaRef ds:uri="http://www.w3.org/XML/1998/namespace"/>
    <ds:schemaRef ds:uri="http://schemas.openxmlformats.org/package/2006/metadata/core-properties"/>
    <ds:schemaRef ds:uri="4873beb7-5857-4685-be1f-d57550cc96cc"/>
  </ds:schemaRefs>
</ds:datastoreItem>
</file>

<file path=customXml/itemProps2.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Academic Literature 16x9</Template>
  <TotalTime>17134</TotalTime>
  <Words>333</Words>
  <Application>Microsoft Macintosh PowerPoint</Application>
  <PresentationFormat>Widescreen</PresentationFormat>
  <Paragraphs>25</Paragraphs>
  <Slides>6</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vt:i4>
      </vt:variant>
    </vt:vector>
  </HeadingPairs>
  <TitlesOfParts>
    <vt:vector size="11" baseType="lpstr">
      <vt:lpstr>Arial</vt:lpstr>
      <vt:lpstr>Euphemia</vt:lpstr>
      <vt:lpstr>Plantagenet Cherokee</vt:lpstr>
      <vt:lpstr>Wingdings</vt:lpstr>
      <vt:lpstr>Academic Literature 16x9</vt:lpstr>
      <vt:lpstr>Questions jesus Asks week SEVEN</vt:lpstr>
      <vt:lpstr>Gratitude vs. ingratitude</vt:lpstr>
      <vt:lpstr>PowerPoint Presentation</vt:lpstr>
      <vt:lpstr>Guided Meditation</vt:lpstr>
      <vt:lpstr>Guided Meditation, cont.</vt:lpstr>
      <vt:lpstr>Breakout rooms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With Picture Layout</dc:title>
  <dc:creator>Rachel Keeler</dc:creator>
  <cp:lastModifiedBy>Rachel Keeler</cp:lastModifiedBy>
  <cp:revision>6</cp:revision>
  <dcterms:created xsi:type="dcterms:W3CDTF">2020-07-05T19:58:41Z</dcterms:created>
  <dcterms:modified xsi:type="dcterms:W3CDTF">2021-03-02T13:48:29Z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