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sldIdLst>
    <p:sldId id="359" r:id="rId2"/>
    <p:sldId id="256" r:id="rId3"/>
    <p:sldId id="280" r:id="rId4"/>
    <p:sldId id="358" r:id="rId5"/>
    <p:sldId id="366" r:id="rId6"/>
    <p:sldId id="364" r:id="rId7"/>
    <p:sldId id="367" r:id="rId8"/>
    <p:sldId id="365" r:id="rId9"/>
    <p:sldId id="335" r:id="rId10"/>
    <p:sldId id="360" r:id="rId11"/>
    <p:sldId id="361" r:id="rId12"/>
    <p:sldId id="362" r:id="rId13"/>
    <p:sldId id="363" r:id="rId14"/>
    <p:sldId id="369" r:id="rId15"/>
    <p:sldId id="370" r:id="rId16"/>
    <p:sldId id="368" r:id="rId17"/>
    <p:sldId id="2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8AC34D-3B38-6445-8049-BDAEA4994609}" v="10" dt="2023-10-30T22:53:43.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880"/>
  </p:normalViewPr>
  <p:slideViewPr>
    <p:cSldViewPr snapToGrid="0">
      <p:cViewPr>
        <p:scale>
          <a:sx n="90" d="100"/>
          <a:sy n="90" d="100"/>
        </p:scale>
        <p:origin x="232" y="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10/30/23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yuFozjKk7S8"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https://www.youtube.com/watch?v=yuFozjKk7S8</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1</a:t>
            </a:fld>
            <a:endParaRPr lang="en-US"/>
          </a:p>
        </p:txBody>
      </p:sp>
    </p:spTree>
    <p:extLst>
      <p:ext uri="{BB962C8B-B14F-4D97-AF65-F5344CB8AC3E}">
        <p14:creationId xmlns:p14="http://schemas.microsoft.com/office/powerpoint/2010/main" val="3983878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C8ABB416-A0B3-1D44-803F-40445FE9373A}" type="datetime1">
              <a:rPr lang="en-US" smtClean="0"/>
              <a:t>10/30/23</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FC2B0A76-DD41-5240-9E4F-287A078C2E97}" type="datetime1">
              <a:rPr lang="en-US" smtClean="0"/>
              <a:t>10/30/23</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9CB165DB-AA01-004B-849C-274B56F14D87}" type="datetime1">
              <a:rPr lang="en-US" smtClean="0"/>
              <a:t>10/30/23</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4D5AD195-6CD9-214F-9A64-ACBA43E28F7B}" type="datetime1">
              <a:rPr lang="en-US" smtClean="0"/>
              <a:t>10/30/23</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6A6EF514-EA0C-F145-905C-90C607743476}" type="datetime1">
              <a:rPr lang="en-US" smtClean="0"/>
              <a:t>10/30/23</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B3B96FD3-7A60-D64D-BAC8-1902D50D9164}" type="datetime1">
              <a:rPr lang="en-US" smtClean="0"/>
              <a:t>10/30/23</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00A9E911-8185-334A-8604-BC6225C1A8F2}" type="datetime1">
              <a:rPr lang="en-US" smtClean="0"/>
              <a:t>10/30/23</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B8E59F24-79C5-C443-9468-6578C4318F30}" type="datetime1">
              <a:rPr lang="en-US" smtClean="0"/>
              <a:t>10/30/23</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8F9935D3-C192-094B-B4DC-F451CE22A6F4}" type="datetime1">
              <a:rPr lang="en-US" smtClean="0"/>
              <a:t>10/30/23</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D8C21050-2E80-EB49-9CD3-4623E62C2486}" type="datetime1">
              <a:rPr lang="en-US" smtClean="0"/>
              <a:t>10/30/23</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EC553714-EB9D-6047-B842-1D97A25EF04D}" type="datetime1">
              <a:rPr lang="en-US" smtClean="0"/>
              <a:t>10/30/23</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10/30/23</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0" descr="View of mountains under a cloudy sky">
            <a:extLst>
              <a:ext uri="{FF2B5EF4-FFF2-40B4-BE49-F238E27FC236}">
                <a16:creationId xmlns:a16="http://schemas.microsoft.com/office/drawing/2014/main" id="{F36B7B67-2E06-FC38-155C-034AF2D8F6AB}"/>
              </a:ext>
            </a:extLst>
          </p:cNvPr>
          <p:cNvPicPr>
            <a:picLocks noChangeAspect="1"/>
          </p:cNvPicPr>
          <p:nvPr/>
        </p:nvPicPr>
        <p:blipFill rotWithShape="1">
          <a:blip r:embed="rId3"/>
          <a:srcRect t="19"/>
          <a:stretch/>
        </p:blipFill>
        <p:spPr>
          <a:xfrm>
            <a:off x="20" y="1282"/>
            <a:ext cx="12191980" cy="6856718"/>
          </a:xfrm>
          <a:prstGeom prst="rect">
            <a:avLst/>
          </a:prstGeom>
        </p:spPr>
      </p:pic>
      <p:sp>
        <p:nvSpPr>
          <p:cNvPr id="15" name="TextBox 14">
            <a:extLst>
              <a:ext uri="{FF2B5EF4-FFF2-40B4-BE49-F238E27FC236}">
                <a16:creationId xmlns:a16="http://schemas.microsoft.com/office/drawing/2014/main" id="{FC16FABE-9A08-B5F8-AA75-BC7FE9089225}"/>
              </a:ext>
            </a:extLst>
          </p:cNvPr>
          <p:cNvSpPr txBox="1"/>
          <p:nvPr/>
        </p:nvSpPr>
        <p:spPr>
          <a:xfrm>
            <a:off x="488156" y="751344"/>
            <a:ext cx="10587038" cy="2677656"/>
          </a:xfrm>
          <a:prstGeom prst="rect">
            <a:avLst/>
          </a:prstGeom>
          <a:noFill/>
        </p:spPr>
        <p:txBody>
          <a:bodyPr wrap="square" rtlCol="0">
            <a:spAutoFit/>
          </a:bodyPr>
          <a:lstStyle/>
          <a:p>
            <a:r>
              <a:rPr lang="en-US" sz="2800" dirty="0">
                <a:solidFill>
                  <a:schemeClr val="accent2">
                    <a:lumMod val="50000"/>
                  </a:schemeClr>
                </a:solidFill>
                <a:latin typeface="Baskerville" panose="02020502070401020303" pitchFamily="18" charset="0"/>
                <a:ea typeface="Baskerville" panose="02020502070401020303" pitchFamily="18" charset="0"/>
              </a:rPr>
              <a:t>On this mountain he will destroy the shroud that enfolds all peoples,</a:t>
            </a:r>
          </a:p>
          <a:p>
            <a:r>
              <a:rPr lang="en-US" sz="2800" dirty="0">
                <a:solidFill>
                  <a:schemeClr val="accent2">
                    <a:lumMod val="50000"/>
                  </a:schemeClr>
                </a:solidFill>
                <a:latin typeface="Baskerville" panose="02020502070401020303" pitchFamily="18" charset="0"/>
                <a:ea typeface="Baskerville" panose="02020502070401020303" pitchFamily="18" charset="0"/>
              </a:rPr>
              <a:t>the sheet that covers all nations; </a:t>
            </a:r>
          </a:p>
          <a:p>
            <a:r>
              <a:rPr lang="en-US" sz="2800" dirty="0">
                <a:solidFill>
                  <a:schemeClr val="accent2">
                    <a:lumMod val="50000"/>
                  </a:schemeClr>
                </a:solidFill>
                <a:latin typeface="Baskerville" panose="02020502070401020303" pitchFamily="18" charset="0"/>
                <a:ea typeface="Baskerville" panose="02020502070401020303" pitchFamily="18" charset="0"/>
              </a:rPr>
              <a:t> he will swallow up death forever.</a:t>
            </a:r>
          </a:p>
          <a:p>
            <a:r>
              <a:rPr lang="en-US" sz="2800" dirty="0">
                <a:solidFill>
                  <a:schemeClr val="accent2">
                    <a:lumMod val="50000"/>
                  </a:schemeClr>
                </a:solidFill>
                <a:latin typeface="Baskerville" panose="02020502070401020303" pitchFamily="18" charset="0"/>
                <a:ea typeface="Baskerville" panose="02020502070401020303" pitchFamily="18" charset="0"/>
              </a:rPr>
              <a:t>The Sovereign LORD will wipe away the tears from all faces;</a:t>
            </a:r>
          </a:p>
          <a:p>
            <a:r>
              <a:rPr lang="en-US" sz="2800" dirty="0">
                <a:solidFill>
                  <a:schemeClr val="accent2">
                    <a:lumMod val="50000"/>
                  </a:schemeClr>
                </a:solidFill>
                <a:latin typeface="Baskerville" panose="02020502070401020303" pitchFamily="18" charset="0"/>
                <a:ea typeface="Baskerville" panose="02020502070401020303" pitchFamily="18" charset="0"/>
              </a:rPr>
              <a:t>he will remove his people’s disgrace from all the earth.</a:t>
            </a:r>
          </a:p>
          <a:p>
            <a:r>
              <a:rPr lang="en-US" sz="2800" i="1" dirty="0">
                <a:solidFill>
                  <a:schemeClr val="accent2">
                    <a:lumMod val="50000"/>
                  </a:schemeClr>
                </a:solidFill>
                <a:latin typeface="Baskerville" panose="02020502070401020303" pitchFamily="18" charset="0"/>
                <a:ea typeface="Baskerville" panose="02020502070401020303" pitchFamily="18" charset="0"/>
              </a:rPr>
              <a:t>Isaiah 25:7-8</a:t>
            </a:r>
          </a:p>
        </p:txBody>
      </p:sp>
      <p:sp>
        <p:nvSpPr>
          <p:cNvPr id="18" name="Slide Number Placeholder 17">
            <a:extLst>
              <a:ext uri="{FF2B5EF4-FFF2-40B4-BE49-F238E27FC236}">
                <a16:creationId xmlns:a16="http://schemas.microsoft.com/office/drawing/2014/main" id="{016F10BC-A7DF-077B-659C-36253DD222E2}"/>
              </a:ext>
            </a:extLst>
          </p:cNvPr>
          <p:cNvSpPr>
            <a:spLocks noGrp="1"/>
          </p:cNvSpPr>
          <p:nvPr>
            <p:ph type="sldNum" sz="quarter" idx="12"/>
          </p:nvPr>
        </p:nvSpPr>
        <p:spPr/>
        <p:txBody>
          <a:bodyPr/>
          <a:lstStyle/>
          <a:p>
            <a:fld id="{34735480-A0D1-2B44-94A9-761DF96CAE4D}" type="slidenum">
              <a:rPr lang="en-US" smtClean="0"/>
              <a:t>1</a:t>
            </a:fld>
            <a:endParaRPr lang="en-US"/>
          </a:p>
        </p:txBody>
      </p:sp>
    </p:spTree>
    <p:extLst>
      <p:ext uri="{BB962C8B-B14F-4D97-AF65-F5344CB8AC3E}">
        <p14:creationId xmlns:p14="http://schemas.microsoft.com/office/powerpoint/2010/main" val="1742945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Samuel 7:18-29, cont.</a:t>
            </a:r>
          </a:p>
          <a:p>
            <a:r>
              <a:rPr lang="en-US" sz="3400" baseline="30000" dirty="0">
                <a:latin typeface="Baskerville" panose="02020502070401020303" pitchFamily="18" charset="0"/>
                <a:ea typeface="Baskerville" panose="02020502070401020303" pitchFamily="18" charset="0"/>
              </a:rPr>
              <a:t>20</a:t>
            </a:r>
            <a:r>
              <a:rPr lang="en-US" sz="3400" dirty="0">
                <a:latin typeface="Baskerville" panose="02020502070401020303" pitchFamily="18" charset="0"/>
                <a:ea typeface="Baskerville" panose="02020502070401020303" pitchFamily="18" charset="0"/>
              </a:rPr>
              <a:t> “What more can David say to you? For you know your servant, Sovereign LORD. </a:t>
            </a:r>
            <a:r>
              <a:rPr lang="en-US" sz="3400" baseline="30000" dirty="0">
                <a:latin typeface="Baskerville" panose="02020502070401020303" pitchFamily="18" charset="0"/>
                <a:ea typeface="Baskerville" panose="02020502070401020303" pitchFamily="18" charset="0"/>
              </a:rPr>
              <a:t>21</a:t>
            </a:r>
            <a:r>
              <a:rPr lang="en-US" sz="3400" dirty="0">
                <a:latin typeface="Baskerville" panose="02020502070401020303" pitchFamily="18" charset="0"/>
                <a:ea typeface="Baskerville" panose="02020502070401020303" pitchFamily="18" charset="0"/>
              </a:rPr>
              <a:t> For the sake of your word and according to your will, you have done this great thing and made it known to your servant.</a:t>
            </a:r>
          </a:p>
          <a:p>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22</a:t>
            </a:r>
            <a:r>
              <a:rPr lang="en-US" sz="3400" dirty="0">
                <a:latin typeface="Baskerville" panose="02020502070401020303" pitchFamily="18" charset="0"/>
                <a:ea typeface="Baskerville" panose="02020502070401020303" pitchFamily="18" charset="0"/>
              </a:rPr>
              <a:t> “How great you are, Sovereign LORD! There is no one like you, and there is no God but you, as we have heard with our own ears. </a:t>
            </a:r>
            <a:r>
              <a:rPr lang="en-US" sz="3400" baseline="30000" dirty="0">
                <a:latin typeface="Baskerville" panose="02020502070401020303" pitchFamily="18" charset="0"/>
                <a:ea typeface="Baskerville" panose="02020502070401020303" pitchFamily="18" charset="0"/>
              </a:rPr>
              <a:t>23</a:t>
            </a:r>
            <a:r>
              <a:rPr lang="en-US" sz="3400" dirty="0">
                <a:latin typeface="Baskerville" panose="02020502070401020303" pitchFamily="18" charset="0"/>
                <a:ea typeface="Baskerville" panose="02020502070401020303" pitchFamily="18" charset="0"/>
              </a:rPr>
              <a:t> And who is like your people Israel—the one nation on earth that God went out to redeem as a</a:t>
            </a:r>
          </a:p>
        </p:txBody>
      </p:sp>
      <p:sp>
        <p:nvSpPr>
          <p:cNvPr id="2" name="Slide Number Placeholder 1">
            <a:extLst>
              <a:ext uri="{FF2B5EF4-FFF2-40B4-BE49-F238E27FC236}">
                <a16:creationId xmlns:a16="http://schemas.microsoft.com/office/drawing/2014/main" id="{9644875A-36AA-351A-233C-E81692D216B0}"/>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353832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Samuel 7:18-29, cont.</a:t>
            </a:r>
          </a:p>
          <a:p>
            <a:r>
              <a:rPr lang="en-US" sz="3400" dirty="0">
                <a:latin typeface="Baskerville" panose="02020502070401020303" pitchFamily="18" charset="0"/>
                <a:ea typeface="Baskerville" panose="02020502070401020303" pitchFamily="18" charset="0"/>
              </a:rPr>
              <a:t>people for himself, and to make a name for himself, and to perform great and awesome wonders by driving out nations and their gods from before your people, whom you redeemed from Egypt? </a:t>
            </a:r>
            <a:r>
              <a:rPr lang="en-US" sz="3400" baseline="30000" dirty="0">
                <a:latin typeface="Baskerville" panose="02020502070401020303" pitchFamily="18" charset="0"/>
                <a:ea typeface="Baskerville" panose="02020502070401020303" pitchFamily="18" charset="0"/>
              </a:rPr>
              <a:t>24</a:t>
            </a:r>
            <a:r>
              <a:rPr lang="en-US" sz="3400" dirty="0">
                <a:latin typeface="Baskerville" panose="02020502070401020303" pitchFamily="18" charset="0"/>
                <a:ea typeface="Baskerville" panose="02020502070401020303" pitchFamily="18" charset="0"/>
              </a:rPr>
              <a:t> You have established your people Israel as your very own forever, and you, LORD, have become their God.</a:t>
            </a:r>
          </a:p>
          <a:p>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25</a:t>
            </a:r>
            <a:r>
              <a:rPr lang="en-US" sz="3400" dirty="0">
                <a:latin typeface="Baskerville" panose="02020502070401020303" pitchFamily="18" charset="0"/>
                <a:ea typeface="Baskerville" panose="02020502070401020303" pitchFamily="18" charset="0"/>
              </a:rPr>
              <a:t> “And now, LORD God, keep forever the promise you have made concerning your servant and his house. Do as</a:t>
            </a:r>
          </a:p>
        </p:txBody>
      </p:sp>
      <p:sp>
        <p:nvSpPr>
          <p:cNvPr id="2" name="Slide Number Placeholder 1">
            <a:extLst>
              <a:ext uri="{FF2B5EF4-FFF2-40B4-BE49-F238E27FC236}">
                <a16:creationId xmlns:a16="http://schemas.microsoft.com/office/drawing/2014/main" id="{1525C8A7-43AE-A8A4-E9A9-143BA4042D02}"/>
              </a:ext>
            </a:extLst>
          </p:cNvPr>
          <p:cNvSpPr>
            <a:spLocks noGrp="1"/>
          </p:cNvSpPr>
          <p:nvPr>
            <p:ph type="sldNum" sz="quarter" idx="12"/>
          </p:nvPr>
        </p:nvSpPr>
        <p:spPr/>
        <p:txBody>
          <a:bodyPr/>
          <a:lstStyle/>
          <a:p>
            <a:fld id="{34735480-A0D1-2B44-94A9-761DF96CAE4D}" type="slidenum">
              <a:rPr lang="en-US" smtClean="0"/>
              <a:t>11</a:t>
            </a:fld>
            <a:endParaRPr lang="en-US"/>
          </a:p>
        </p:txBody>
      </p:sp>
    </p:spTree>
    <p:extLst>
      <p:ext uri="{BB962C8B-B14F-4D97-AF65-F5344CB8AC3E}">
        <p14:creationId xmlns:p14="http://schemas.microsoft.com/office/powerpoint/2010/main" val="1352185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Samuel 7:18-29, cont.</a:t>
            </a:r>
          </a:p>
          <a:p>
            <a:r>
              <a:rPr lang="en-US" sz="3400" dirty="0">
                <a:latin typeface="Baskerville" panose="02020502070401020303" pitchFamily="18" charset="0"/>
                <a:ea typeface="Baskerville" panose="02020502070401020303" pitchFamily="18" charset="0"/>
              </a:rPr>
              <a:t>you promised, </a:t>
            </a:r>
            <a:r>
              <a:rPr lang="en-US" sz="3400" baseline="30000" dirty="0">
                <a:latin typeface="Baskerville" panose="02020502070401020303" pitchFamily="18" charset="0"/>
                <a:ea typeface="Baskerville" panose="02020502070401020303" pitchFamily="18" charset="0"/>
              </a:rPr>
              <a:t>26</a:t>
            </a:r>
            <a:r>
              <a:rPr lang="en-US" sz="3400" dirty="0">
                <a:latin typeface="Baskerville" panose="02020502070401020303" pitchFamily="18" charset="0"/>
                <a:ea typeface="Baskerville" panose="02020502070401020303" pitchFamily="18" charset="0"/>
              </a:rPr>
              <a:t> so that your name will be great forever. Then people will say, ‘The LORD Almighty is God over Israel!’ And the house of your servant David will be established in your sight.</a:t>
            </a:r>
          </a:p>
          <a:p>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27</a:t>
            </a:r>
            <a:r>
              <a:rPr lang="en-US" sz="3400" dirty="0">
                <a:latin typeface="Baskerville" panose="02020502070401020303" pitchFamily="18" charset="0"/>
                <a:ea typeface="Baskerville" panose="02020502070401020303" pitchFamily="18" charset="0"/>
              </a:rPr>
              <a:t> “LORD Almighty, God of Israel, you have revealed this to your servant, saying, ‘I will build a house for you.’ So your servant has found courage to pray this prayer to you.      </a:t>
            </a:r>
          </a:p>
          <a:p>
            <a:r>
              <a:rPr lang="en-US" sz="3400" dirty="0">
                <a:latin typeface="Baskerville" panose="02020502070401020303" pitchFamily="18" charset="0"/>
                <a:ea typeface="Baskerville" panose="02020502070401020303" pitchFamily="18" charset="0"/>
              </a:rPr>
              <a:t>  </a:t>
            </a:r>
          </a:p>
        </p:txBody>
      </p:sp>
      <p:sp>
        <p:nvSpPr>
          <p:cNvPr id="2" name="Slide Number Placeholder 1">
            <a:extLst>
              <a:ext uri="{FF2B5EF4-FFF2-40B4-BE49-F238E27FC236}">
                <a16:creationId xmlns:a16="http://schemas.microsoft.com/office/drawing/2014/main" id="{A2FEBF61-D2E6-A7C9-785F-65AA6D87AB6D}"/>
              </a:ext>
            </a:extLst>
          </p:cNvPr>
          <p:cNvSpPr>
            <a:spLocks noGrp="1"/>
          </p:cNvSpPr>
          <p:nvPr>
            <p:ph type="sldNum" sz="quarter" idx="12"/>
          </p:nvPr>
        </p:nvSpPr>
        <p:spPr/>
        <p:txBody>
          <a:bodyPr/>
          <a:lstStyle/>
          <a:p>
            <a:fld id="{34735480-A0D1-2B44-94A9-761DF96CAE4D}" type="slidenum">
              <a:rPr lang="en-US" smtClean="0"/>
              <a:t>12</a:t>
            </a:fld>
            <a:endParaRPr lang="en-US"/>
          </a:p>
        </p:txBody>
      </p:sp>
    </p:spTree>
    <p:extLst>
      <p:ext uri="{BB962C8B-B14F-4D97-AF65-F5344CB8AC3E}">
        <p14:creationId xmlns:p14="http://schemas.microsoft.com/office/powerpoint/2010/main" val="3214112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Samuel 7:18-29, cont.</a:t>
            </a:r>
          </a:p>
          <a:p>
            <a:r>
              <a:rPr lang="en-US" sz="3400" baseline="30000" dirty="0">
                <a:latin typeface="Baskerville" panose="02020502070401020303" pitchFamily="18" charset="0"/>
                <a:ea typeface="Baskerville" panose="02020502070401020303" pitchFamily="18" charset="0"/>
              </a:rPr>
              <a:t>28</a:t>
            </a:r>
            <a:r>
              <a:rPr lang="en-US" sz="3400" dirty="0">
                <a:latin typeface="Baskerville" panose="02020502070401020303" pitchFamily="18" charset="0"/>
                <a:ea typeface="Baskerville" panose="02020502070401020303" pitchFamily="18" charset="0"/>
              </a:rPr>
              <a:t> Sovereign LORD, you are God! Your covenant is trustworthy, and you have promised these good things to your servant. </a:t>
            </a:r>
            <a:r>
              <a:rPr lang="en-US" sz="3400" baseline="30000" dirty="0">
                <a:latin typeface="Baskerville" panose="02020502070401020303" pitchFamily="18" charset="0"/>
                <a:ea typeface="Baskerville" panose="02020502070401020303" pitchFamily="18" charset="0"/>
              </a:rPr>
              <a:t>29</a:t>
            </a:r>
            <a:r>
              <a:rPr lang="en-US" sz="3400" dirty="0">
                <a:latin typeface="Baskerville" panose="02020502070401020303" pitchFamily="18" charset="0"/>
                <a:ea typeface="Baskerville" panose="02020502070401020303" pitchFamily="18" charset="0"/>
              </a:rPr>
              <a:t> Now be pleased to bless the house of your servant, that it may continue forever in your sight; for you, Sovereign LORD, have spoken, and with your blessing the house of your servant will be blessed forever.”</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FD607D9-5F98-C113-2D11-B1E8E67E9A61}"/>
              </a:ext>
            </a:extLst>
          </p:cNvPr>
          <p:cNvSpPr>
            <a:spLocks noGrp="1"/>
          </p:cNvSpPr>
          <p:nvPr>
            <p:ph type="sldNum" sz="quarter" idx="12"/>
          </p:nvPr>
        </p:nvSpPr>
        <p:spPr/>
        <p:txBody>
          <a:bodyPr/>
          <a:lstStyle/>
          <a:p>
            <a:fld id="{34735480-A0D1-2B44-94A9-761DF96CAE4D}" type="slidenum">
              <a:rPr lang="en-US" smtClean="0"/>
              <a:t>13</a:t>
            </a:fld>
            <a:endParaRPr lang="en-US"/>
          </a:p>
        </p:txBody>
      </p:sp>
    </p:spTree>
    <p:extLst>
      <p:ext uri="{BB962C8B-B14F-4D97-AF65-F5344CB8AC3E}">
        <p14:creationId xmlns:p14="http://schemas.microsoft.com/office/powerpoint/2010/main" val="3386596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Luke 2:29-32</a:t>
            </a:r>
          </a:p>
          <a:p>
            <a:r>
              <a:rPr lang="en-US" sz="3400" baseline="30000" dirty="0">
                <a:latin typeface="Baskerville" panose="02020502070401020303" pitchFamily="18" charset="0"/>
                <a:ea typeface="Baskerville" panose="02020502070401020303" pitchFamily="18" charset="0"/>
              </a:rPr>
              <a:t>29</a:t>
            </a:r>
            <a:r>
              <a:rPr lang="en-US" sz="3400" dirty="0">
                <a:latin typeface="Baskerville" panose="02020502070401020303" pitchFamily="18" charset="0"/>
                <a:ea typeface="Baskerville" panose="02020502070401020303" pitchFamily="18" charset="0"/>
              </a:rPr>
              <a:t> “Sovereign Lord, as you have promised,</a:t>
            </a:r>
          </a:p>
          <a:p>
            <a:r>
              <a:rPr lang="en-US" sz="3400" dirty="0">
                <a:latin typeface="Baskerville" panose="02020502070401020303" pitchFamily="18" charset="0"/>
                <a:ea typeface="Baskerville" panose="02020502070401020303" pitchFamily="18" charset="0"/>
              </a:rPr>
              <a:t>you may now dismiss your servant in peace.</a:t>
            </a:r>
          </a:p>
          <a:p>
            <a:r>
              <a:rPr lang="en-US" sz="3400" baseline="30000" dirty="0">
                <a:latin typeface="Baskerville" panose="02020502070401020303" pitchFamily="18" charset="0"/>
                <a:ea typeface="Baskerville" panose="02020502070401020303" pitchFamily="18" charset="0"/>
              </a:rPr>
              <a:t>30</a:t>
            </a:r>
            <a:r>
              <a:rPr lang="en-US" sz="3400" dirty="0">
                <a:latin typeface="Baskerville" panose="02020502070401020303" pitchFamily="18" charset="0"/>
                <a:ea typeface="Baskerville" panose="02020502070401020303" pitchFamily="18" charset="0"/>
              </a:rPr>
              <a:t> For my eyes have seen your salvation,</a:t>
            </a:r>
          </a:p>
          <a:p>
            <a:r>
              <a:rPr lang="en-US" sz="3400" baseline="30000" dirty="0">
                <a:latin typeface="Baskerville" panose="02020502070401020303" pitchFamily="18" charset="0"/>
                <a:ea typeface="Baskerville" panose="02020502070401020303" pitchFamily="18" charset="0"/>
              </a:rPr>
              <a:t>31</a:t>
            </a:r>
            <a:r>
              <a:rPr lang="en-US" sz="3400" dirty="0">
                <a:latin typeface="Baskerville" panose="02020502070401020303" pitchFamily="18" charset="0"/>
                <a:ea typeface="Baskerville" panose="02020502070401020303" pitchFamily="18" charset="0"/>
              </a:rPr>
              <a:t> which you have prepared in the sight of all nations:</a:t>
            </a:r>
          </a:p>
          <a:p>
            <a:r>
              <a:rPr lang="en-US" sz="3400" baseline="30000" dirty="0">
                <a:latin typeface="Baskerville" panose="02020502070401020303" pitchFamily="18" charset="0"/>
                <a:ea typeface="Baskerville" panose="02020502070401020303" pitchFamily="18" charset="0"/>
              </a:rPr>
              <a:t>32</a:t>
            </a:r>
            <a:r>
              <a:rPr lang="en-US" sz="3400" dirty="0">
                <a:latin typeface="Baskerville" panose="02020502070401020303" pitchFamily="18" charset="0"/>
                <a:ea typeface="Baskerville" panose="02020502070401020303" pitchFamily="18" charset="0"/>
              </a:rPr>
              <a:t> a light for revelation to the Gentiles,</a:t>
            </a:r>
          </a:p>
          <a:p>
            <a:r>
              <a:rPr lang="en-US" sz="3400" dirty="0">
                <a:latin typeface="Baskerville" panose="02020502070401020303" pitchFamily="18" charset="0"/>
                <a:ea typeface="Baskerville" panose="02020502070401020303" pitchFamily="18" charset="0"/>
              </a:rPr>
              <a:t>and the glory of your people Israel.”</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FD607D9-5F98-C113-2D11-B1E8E67E9A61}"/>
              </a:ext>
            </a:extLst>
          </p:cNvPr>
          <p:cNvSpPr>
            <a:spLocks noGrp="1"/>
          </p:cNvSpPr>
          <p:nvPr>
            <p:ph type="sldNum" sz="quarter" idx="12"/>
          </p:nvPr>
        </p:nvSpPr>
        <p:spPr/>
        <p:txBody>
          <a:bodyPr/>
          <a:lstStyle/>
          <a:p>
            <a:fld id="{34735480-A0D1-2B44-94A9-761DF96CAE4D}" type="slidenum">
              <a:rPr lang="en-US" smtClean="0"/>
              <a:t>14</a:t>
            </a:fld>
            <a:endParaRPr lang="en-US"/>
          </a:p>
        </p:txBody>
      </p:sp>
    </p:spTree>
    <p:extLst>
      <p:ext uri="{BB962C8B-B14F-4D97-AF65-F5344CB8AC3E}">
        <p14:creationId xmlns:p14="http://schemas.microsoft.com/office/powerpoint/2010/main" val="2195175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4:23-24</a:t>
            </a:r>
          </a:p>
          <a:p>
            <a:r>
              <a:rPr lang="en-US" sz="3400" baseline="30000" dirty="0">
                <a:latin typeface="Baskerville" panose="02020502070401020303" pitchFamily="18" charset="0"/>
                <a:ea typeface="Baskerville" panose="02020502070401020303" pitchFamily="18" charset="0"/>
              </a:rPr>
              <a:t>23</a:t>
            </a:r>
            <a:r>
              <a:rPr lang="en-US" sz="3400" dirty="0">
                <a:latin typeface="Baskerville" panose="02020502070401020303" pitchFamily="18" charset="0"/>
                <a:ea typeface="Baskerville" panose="02020502070401020303" pitchFamily="18" charset="0"/>
              </a:rPr>
              <a:t> On their release, Peter and John went back to their own people and reported all that the chief priests and the elders had said to them. </a:t>
            </a:r>
            <a:r>
              <a:rPr lang="en-US" sz="3400" baseline="30000" dirty="0">
                <a:latin typeface="Baskerville" panose="02020502070401020303" pitchFamily="18" charset="0"/>
                <a:ea typeface="Baskerville" panose="02020502070401020303" pitchFamily="18" charset="0"/>
              </a:rPr>
              <a:t>24</a:t>
            </a:r>
            <a:r>
              <a:rPr lang="en-US" sz="3400" dirty="0">
                <a:latin typeface="Baskerville" panose="02020502070401020303" pitchFamily="18" charset="0"/>
                <a:ea typeface="Baskerville" panose="02020502070401020303" pitchFamily="18" charset="0"/>
              </a:rPr>
              <a:t> When they heard this, they raised their voices together in prayer to God. “Sovereign Lord,” they said, “you made the heavens and the earth and the sea,</a:t>
            </a:r>
          </a:p>
          <a:p>
            <a:r>
              <a:rPr lang="en-US" sz="3400" dirty="0">
                <a:latin typeface="Baskerville" panose="02020502070401020303" pitchFamily="18" charset="0"/>
                <a:ea typeface="Baskerville" panose="02020502070401020303" pitchFamily="18" charset="0"/>
              </a:rPr>
              <a:t>and everything in them. </a:t>
            </a:r>
            <a:r>
              <a:rPr lang="en-US" sz="3400" baseline="30000" dirty="0">
                <a:latin typeface="Baskerville" panose="02020502070401020303" pitchFamily="18" charset="0"/>
                <a:ea typeface="Baskerville" panose="02020502070401020303" pitchFamily="18" charset="0"/>
              </a:rPr>
              <a:t>25</a:t>
            </a:r>
            <a:r>
              <a:rPr lang="en-US" sz="3400" dirty="0">
                <a:latin typeface="Baskerville" panose="02020502070401020303" pitchFamily="18" charset="0"/>
                <a:ea typeface="Baskerville" panose="02020502070401020303" pitchFamily="18" charset="0"/>
              </a:rPr>
              <a:t> You spoke by the Holy Spirit through the mouth of your servant, our father David…”</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FD607D9-5F98-C113-2D11-B1E8E67E9A61}"/>
              </a:ext>
            </a:extLst>
          </p:cNvPr>
          <p:cNvSpPr>
            <a:spLocks noGrp="1"/>
          </p:cNvSpPr>
          <p:nvPr>
            <p:ph type="sldNum" sz="quarter" idx="12"/>
          </p:nvPr>
        </p:nvSpPr>
        <p:spPr/>
        <p:txBody>
          <a:bodyPr/>
          <a:lstStyle/>
          <a:p>
            <a:fld id="{34735480-A0D1-2B44-94A9-761DF96CAE4D}" type="slidenum">
              <a:rPr lang="en-US" smtClean="0"/>
              <a:t>15</a:t>
            </a:fld>
            <a:endParaRPr lang="en-US"/>
          </a:p>
        </p:txBody>
      </p:sp>
    </p:spTree>
    <p:extLst>
      <p:ext uri="{BB962C8B-B14F-4D97-AF65-F5344CB8AC3E}">
        <p14:creationId xmlns:p14="http://schemas.microsoft.com/office/powerpoint/2010/main" val="1470395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B33EEC-E67A-BFFF-E6BB-E8F2398BE378}"/>
              </a:ext>
            </a:extLst>
          </p:cNvPr>
          <p:cNvSpPr>
            <a:spLocks noGrp="1"/>
          </p:cNvSpPr>
          <p:nvPr>
            <p:ph type="sldNum" sz="quarter" idx="12"/>
          </p:nvPr>
        </p:nvSpPr>
        <p:spPr/>
        <p:txBody>
          <a:bodyPr/>
          <a:lstStyle/>
          <a:p>
            <a:fld id="{34735480-A0D1-2B44-94A9-761DF96CAE4D}" type="slidenum">
              <a:rPr lang="en-US" smtClean="0"/>
              <a:t>16</a:t>
            </a:fld>
            <a:endParaRPr lang="en-US"/>
          </a:p>
        </p:txBody>
      </p:sp>
    </p:spTree>
    <p:extLst>
      <p:ext uri="{BB962C8B-B14F-4D97-AF65-F5344CB8AC3E}">
        <p14:creationId xmlns:p14="http://schemas.microsoft.com/office/powerpoint/2010/main" val="507494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(11/7-8): Global Awareness Week, Food Pantry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Following week (11/14-15): “Living God” (small groups only)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Two weeks from now: Thanksgiving Week</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Three weeks from now (11/28-29): Most High/Mighty One/Holy One</a:t>
            </a: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17</a:t>
            </a:fld>
            <a:endParaRPr lang="en-US"/>
          </a:p>
        </p:txBody>
      </p:sp>
    </p:spTree>
    <p:extLst>
      <p:ext uri="{BB962C8B-B14F-4D97-AF65-F5344CB8AC3E}">
        <p14:creationId xmlns:p14="http://schemas.microsoft.com/office/powerpoint/2010/main" val="192051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Women’s Luncheon, Saturday, Nov. 4th.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10:30am to 1pm, $20 per person</a:t>
            </a:r>
          </a:p>
          <a:p>
            <a:pPr marL="1028700" lvl="1" indent="-57150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www.grace.org</a:t>
            </a:r>
            <a:r>
              <a:rPr lang="en-US" sz="4000" dirty="0">
                <a:latin typeface="Baskerville" panose="02020502070401020303" pitchFamily="18" charset="0"/>
                <a:ea typeface="Baskerville" panose="02020502070401020303" pitchFamily="18" charset="0"/>
              </a:rPr>
              <a:t>/events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Global Awareness Week—potluck treats!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Pantry</a:t>
            </a: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3B4E3F4B-3C43-1ACC-A79C-2A1365F73EFB}"/>
              </a:ext>
            </a:extLst>
          </p:cNvPr>
          <p:cNvSpPr>
            <a:spLocks noGrp="1"/>
          </p:cNvSpPr>
          <p:nvPr>
            <p:ph type="sldNum" sz="quarter" idx="12"/>
          </p:nvPr>
        </p:nvSpPr>
        <p:spPr/>
        <p:txBody>
          <a:bodyPr/>
          <a:lstStyle/>
          <a:p>
            <a:fld id="{34735480-A0D1-2B44-94A9-761DF96CAE4D}" type="slidenum">
              <a:rPr lang="en-US" sz="1400" smtClean="0"/>
              <a:t>3</a:t>
            </a:fld>
            <a:endParaRPr lang="en-US" sz="1400" dirty="0"/>
          </a:p>
        </p:txBody>
      </p:sp>
    </p:spTree>
    <p:extLst>
      <p:ext uri="{BB962C8B-B14F-4D97-AF65-F5344CB8AC3E}">
        <p14:creationId xmlns:p14="http://schemas.microsoft.com/office/powerpoint/2010/main" val="74237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Sovereign LORD</a:t>
            </a:r>
            <a:endParaRPr lang="en-US" sz="36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4</a:t>
            </a:fld>
            <a:endParaRPr lang="en-US"/>
          </a:p>
        </p:txBody>
      </p:sp>
    </p:spTree>
    <p:extLst>
      <p:ext uri="{BB962C8B-B14F-4D97-AF65-F5344CB8AC3E}">
        <p14:creationId xmlns:p14="http://schemas.microsoft.com/office/powerpoint/2010/main" val="943515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Sovereign LORD</a:t>
            </a: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“sovereign”</a:t>
            </a:r>
          </a:p>
          <a:p>
            <a:pPr marL="1028700" lvl="1"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Noun: “one possessing or believed to possess supreme political power”</a:t>
            </a:r>
          </a:p>
          <a:p>
            <a:pPr marL="1028700" lvl="1"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Adjective: “superlative in quality”; “of the most exalted kind” (SUPREME); “possessed of supreme power”; “unlimited in extent” (ABSOLUTE); “enjoying autonomy” (INDEPENDENT)</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“Sovereign LORD”</a:t>
            </a: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5</a:t>
            </a:fld>
            <a:endParaRPr lang="en-US"/>
          </a:p>
        </p:txBody>
      </p:sp>
    </p:spTree>
    <p:extLst>
      <p:ext uri="{BB962C8B-B14F-4D97-AF65-F5344CB8AC3E}">
        <p14:creationId xmlns:p14="http://schemas.microsoft.com/office/powerpoint/2010/main" val="941203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King David</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greatest king of Israel, human ancestor of Jesus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shepherd, warrior, king, musician, writer of psalms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united the people of Israel, defeated enemies, conquered land, paved the way for Solomon’s Temple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critical moral failures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 &amp; 2 Samuel, 1 Kings, 1 Chronicles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Saul and David: jealousy, conflict, war</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David becomes king over Israel, conquers Jerusalem, brings the Ark of the Covenant to Jerusalem </a:t>
            </a: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6</a:t>
            </a:fld>
            <a:endParaRPr lang="en-US"/>
          </a:p>
        </p:txBody>
      </p:sp>
    </p:spTree>
    <p:extLst>
      <p:ext uri="{BB962C8B-B14F-4D97-AF65-F5344CB8AC3E}">
        <p14:creationId xmlns:p14="http://schemas.microsoft.com/office/powerpoint/2010/main" val="1637752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Samuel 7</a:t>
            </a:r>
          </a:p>
          <a:p>
            <a:r>
              <a:rPr lang="en-US" sz="3400" dirty="0">
                <a:latin typeface="Baskerville" panose="02020502070401020303" pitchFamily="18" charset="0"/>
                <a:ea typeface="Baskerville" panose="02020502070401020303" pitchFamily="18" charset="0"/>
              </a:rPr>
              <a:t>After the king was settled in his palace and the Lord had given him rest from all his enemies around him, </a:t>
            </a:r>
            <a:r>
              <a:rPr lang="en-US" sz="3400" baseline="30000" dirty="0">
                <a:latin typeface="Baskerville" panose="02020502070401020303" pitchFamily="18" charset="0"/>
                <a:ea typeface="Baskerville" panose="02020502070401020303" pitchFamily="18" charset="0"/>
              </a:rPr>
              <a:t>2</a:t>
            </a:r>
            <a:r>
              <a:rPr lang="en-US" sz="3400" dirty="0">
                <a:latin typeface="Baskerville" panose="02020502070401020303" pitchFamily="18" charset="0"/>
                <a:ea typeface="Baskerville" panose="02020502070401020303" pitchFamily="18" charset="0"/>
              </a:rPr>
              <a:t> he said to Nathan the prophet, “Here I am, living in a house of cedar, while the ark of God remains in a tent.”</a:t>
            </a:r>
          </a:p>
          <a:p>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3 </a:t>
            </a:r>
            <a:r>
              <a:rPr lang="en-US" sz="3400" dirty="0">
                <a:latin typeface="Baskerville" panose="02020502070401020303" pitchFamily="18" charset="0"/>
                <a:ea typeface="Baskerville" panose="02020502070401020303" pitchFamily="18" charset="0"/>
              </a:rPr>
              <a:t>Nathan replied to the king, “Whatever you have in mind, go ahead and do it, for the Lord is with you.”</a:t>
            </a:r>
          </a:p>
          <a:p>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4</a:t>
            </a:r>
            <a:r>
              <a:rPr lang="en-US" sz="3400" dirty="0">
                <a:latin typeface="Baskerville" panose="02020502070401020303" pitchFamily="18" charset="0"/>
                <a:ea typeface="Baskerville" panose="02020502070401020303" pitchFamily="18" charset="0"/>
              </a:rPr>
              <a:t> But that night the word of the Lord came to Nathan…</a:t>
            </a: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7</a:t>
            </a:fld>
            <a:endParaRPr lang="en-US"/>
          </a:p>
        </p:txBody>
      </p:sp>
    </p:spTree>
    <p:extLst>
      <p:ext uri="{BB962C8B-B14F-4D97-AF65-F5344CB8AC3E}">
        <p14:creationId xmlns:p14="http://schemas.microsoft.com/office/powerpoint/2010/main" val="3234345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aseline="30000" dirty="0">
                <a:latin typeface="Baskerville" panose="02020502070401020303" pitchFamily="18" charset="0"/>
                <a:ea typeface="Baskerville" panose="02020502070401020303" pitchFamily="18" charset="0"/>
              </a:rPr>
              <a:t>9</a:t>
            </a:r>
            <a:r>
              <a:rPr lang="en-US" sz="3400" dirty="0">
                <a:latin typeface="Baskerville" panose="02020502070401020303" pitchFamily="18" charset="0"/>
                <a:ea typeface="Baskerville" panose="02020502070401020303" pitchFamily="18" charset="0"/>
              </a:rPr>
              <a:t> “I will make your name great, like the names of the greatest men on earth. . . . The Lord himself will establish a house for you: </a:t>
            </a:r>
            <a:r>
              <a:rPr lang="en-US" sz="3400" baseline="30000" dirty="0">
                <a:latin typeface="Baskerville" panose="02020502070401020303" pitchFamily="18" charset="0"/>
                <a:ea typeface="Baskerville" panose="02020502070401020303" pitchFamily="18" charset="0"/>
              </a:rPr>
              <a:t>12 </a:t>
            </a:r>
            <a:r>
              <a:rPr lang="en-US" sz="3400" dirty="0">
                <a:latin typeface="Baskerville" panose="02020502070401020303" pitchFamily="18" charset="0"/>
                <a:ea typeface="Baskerville" panose="02020502070401020303" pitchFamily="18" charset="0"/>
              </a:rPr>
              <a:t>When your days are over and you rest with your ancestors, I will raise up your offspring to succeed you, your own flesh and blood, and I will establish his kingdom. </a:t>
            </a:r>
            <a:r>
              <a:rPr lang="en-US" sz="3400" baseline="30000" dirty="0">
                <a:latin typeface="Baskerville" panose="02020502070401020303" pitchFamily="18" charset="0"/>
                <a:ea typeface="Baskerville" panose="02020502070401020303" pitchFamily="18" charset="0"/>
              </a:rPr>
              <a:t>13</a:t>
            </a:r>
            <a:r>
              <a:rPr lang="en-US" sz="3400" dirty="0">
                <a:latin typeface="Baskerville" panose="02020502070401020303" pitchFamily="18" charset="0"/>
                <a:ea typeface="Baskerville" panose="02020502070401020303" pitchFamily="18" charset="0"/>
              </a:rPr>
              <a:t> He is the one who will build a house for my Name, and I will establish the throne of his kingdom forever. </a:t>
            </a:r>
            <a:r>
              <a:rPr lang="en-US" sz="3400" baseline="30000" dirty="0">
                <a:latin typeface="Baskerville" panose="02020502070401020303" pitchFamily="18" charset="0"/>
                <a:ea typeface="Baskerville" panose="02020502070401020303" pitchFamily="18" charset="0"/>
              </a:rPr>
              <a:t>14</a:t>
            </a:r>
            <a:r>
              <a:rPr lang="en-US" sz="3400" dirty="0">
                <a:latin typeface="Baskerville" panose="02020502070401020303" pitchFamily="18" charset="0"/>
                <a:ea typeface="Baskerville" panose="02020502070401020303" pitchFamily="18" charset="0"/>
              </a:rPr>
              <a:t> I will be his father, and he will be my son….      </a:t>
            </a:r>
            <a:r>
              <a:rPr lang="en-US" sz="3400" baseline="30000" dirty="0">
                <a:latin typeface="Baskerville" panose="02020502070401020303" pitchFamily="18" charset="0"/>
                <a:ea typeface="Baskerville" panose="02020502070401020303" pitchFamily="18" charset="0"/>
              </a:rPr>
              <a:t>16</a:t>
            </a:r>
            <a:r>
              <a:rPr lang="en-US" sz="3400" dirty="0">
                <a:latin typeface="Baskerville" panose="02020502070401020303" pitchFamily="18" charset="0"/>
                <a:ea typeface="Baskerville" panose="02020502070401020303" pitchFamily="18" charset="0"/>
              </a:rPr>
              <a:t> Your house and your kingdom will endure forever before me; your throne will be established forever.’”</a:t>
            </a: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8</a:t>
            </a:fld>
            <a:endParaRPr lang="en-US" dirty="0"/>
          </a:p>
        </p:txBody>
      </p:sp>
    </p:spTree>
    <p:extLst>
      <p:ext uri="{BB962C8B-B14F-4D97-AF65-F5344CB8AC3E}">
        <p14:creationId xmlns:p14="http://schemas.microsoft.com/office/powerpoint/2010/main" val="1658272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Samuel 7:18-29</a:t>
            </a:r>
          </a:p>
          <a:p>
            <a:r>
              <a:rPr lang="en-US" sz="3400" b="1" dirty="0">
                <a:latin typeface="Baskerville" panose="02020502070401020303" pitchFamily="18" charset="0"/>
                <a:ea typeface="Baskerville" panose="02020502070401020303" pitchFamily="18" charset="0"/>
              </a:rPr>
              <a:t>David’s Prayer</a:t>
            </a:r>
          </a:p>
          <a:p>
            <a:r>
              <a:rPr lang="en-US" sz="3400" baseline="30000" dirty="0">
                <a:latin typeface="Baskerville" panose="02020502070401020303" pitchFamily="18" charset="0"/>
                <a:ea typeface="Baskerville" panose="02020502070401020303" pitchFamily="18" charset="0"/>
              </a:rPr>
              <a:t>18</a:t>
            </a:r>
            <a:r>
              <a:rPr lang="en-US" sz="3400" dirty="0">
                <a:latin typeface="Baskerville" panose="02020502070401020303" pitchFamily="18" charset="0"/>
                <a:ea typeface="Baskerville" panose="02020502070401020303" pitchFamily="18" charset="0"/>
              </a:rPr>
              <a:t> Then King David went in and sat before the LORD, and he said:</a:t>
            </a:r>
          </a:p>
          <a:p>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“Who am I, Sovereign LORD, and what is my family, that you have brought me this far? </a:t>
            </a:r>
            <a:r>
              <a:rPr lang="en-US" sz="3400" baseline="30000" dirty="0">
                <a:latin typeface="Baskerville" panose="02020502070401020303" pitchFamily="18" charset="0"/>
                <a:ea typeface="Baskerville" panose="02020502070401020303" pitchFamily="18" charset="0"/>
              </a:rPr>
              <a:t>19</a:t>
            </a:r>
            <a:r>
              <a:rPr lang="en-US" sz="3400" dirty="0">
                <a:latin typeface="Baskerville" panose="02020502070401020303" pitchFamily="18" charset="0"/>
                <a:ea typeface="Baskerville" panose="02020502070401020303" pitchFamily="18" charset="0"/>
              </a:rPr>
              <a:t> And as if this were not enough in your sight, Sovereign LORD, you have also spoken about the future of the house of your servant—and this decree, Sovereign LORD, is for a mere human!</a:t>
            </a:r>
          </a:p>
        </p:txBody>
      </p:sp>
      <p:sp>
        <p:nvSpPr>
          <p:cNvPr id="2" name="Slide Number Placeholder 1">
            <a:extLst>
              <a:ext uri="{FF2B5EF4-FFF2-40B4-BE49-F238E27FC236}">
                <a16:creationId xmlns:a16="http://schemas.microsoft.com/office/drawing/2014/main" id="{E61D3DD8-7FF7-E46E-557D-A511A25593DC}"/>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2339167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14471</TotalTime>
  <Words>1127</Words>
  <Application>Microsoft Macintosh PowerPoint</Application>
  <PresentationFormat>Widescreen</PresentationFormat>
  <Paragraphs>94</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1</cp:revision>
  <dcterms:created xsi:type="dcterms:W3CDTF">2023-09-23T01:00:28Z</dcterms:created>
  <dcterms:modified xsi:type="dcterms:W3CDTF">2023-10-31T13:20:21Z</dcterms:modified>
</cp:coreProperties>
</file>