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6" r:id="rId5"/>
    <p:sldId id="35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AD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263955-B9E9-474E-A039-35E1F0E7E9F0}" v="1" dt="2020-10-06T12:59:24.6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7" autoAdjust="0"/>
    <p:restoredTop sz="86271"/>
  </p:normalViewPr>
  <p:slideViewPr>
    <p:cSldViewPr snapToGrid="0" showGuides="1">
      <p:cViewPr varScale="1">
        <p:scale>
          <a:sx n="95" d="100"/>
          <a:sy n="95" d="100"/>
        </p:scale>
        <p:origin x="143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10/6/20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10/6/20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3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10/6/20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10/6/20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10/6/20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10/6/20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10/6/20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10/6/20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10/6/20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10/6/20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10/6/20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10/6/20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/>
          <a:lstStyle/>
          <a:p>
            <a:r>
              <a:rPr lang="en-US" dirty="0"/>
              <a:t>Isaiah</a:t>
            </a:r>
            <a:br>
              <a:rPr lang="en-US" dirty="0"/>
            </a:br>
            <a:r>
              <a:rPr lang="en-US" dirty="0"/>
              <a:t>week Four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47700" y="4559146"/>
            <a:ext cx="5734050" cy="955565"/>
          </a:xfrm>
        </p:spPr>
        <p:txBody>
          <a:bodyPr/>
          <a:lstStyle/>
          <a:p>
            <a:r>
              <a:rPr lang="en-US" dirty="0"/>
              <a:t>Grace Chapel Lexington Women’s Bible Study</a:t>
            </a:r>
          </a:p>
          <a:p>
            <a:r>
              <a:rPr lang="en-US" dirty="0"/>
              <a:t>October 6, 2020</a:t>
            </a:r>
          </a:p>
        </p:txBody>
      </p:sp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24-27 Key Themes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“The Isaiah Apocalypse”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The Day of the Lord: the end of this present age, when God judges the nations and saves his people.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Judgment and destruction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/>
              <a:t>The two cities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/>
              <a:t>The redemption of God’s people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/>
              <a:t>Feasting, praising</a:t>
            </a:r>
            <a:r>
              <a:rPr lang="en-US" sz="3600"/>
              <a:t>, worshipping</a:t>
            </a:r>
            <a:endParaRPr lang="en-US" sz="3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/>
              <a:t>Death </a:t>
            </a:r>
            <a:r>
              <a:rPr lang="en-US" sz="3600" dirty="0"/>
              <a:t>and resurrection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3668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4873beb7-5857-4685-be1f-d57550cc96c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Literature 16x9</Template>
  <TotalTime>8072</TotalTime>
  <Words>67</Words>
  <Application>Microsoft Macintosh PowerPoint</Application>
  <PresentationFormat>Widescreen</PresentationFormat>
  <Paragraphs>13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Euphemia</vt:lpstr>
      <vt:lpstr>Plantagenet Cherokee</vt:lpstr>
      <vt:lpstr>Wingdings</vt:lpstr>
      <vt:lpstr>Academic Literature 16x9</vt:lpstr>
      <vt:lpstr>Isaiah week Four</vt:lpstr>
      <vt:lpstr>Isaiah 24-27 Key Themes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 Layout</dc:title>
  <dc:creator>Rachel Keeler</dc:creator>
  <cp:lastModifiedBy>Rachel Keeler</cp:lastModifiedBy>
  <cp:revision>3</cp:revision>
  <dcterms:created xsi:type="dcterms:W3CDTF">2020-07-05T19:58:41Z</dcterms:created>
  <dcterms:modified xsi:type="dcterms:W3CDTF">2020-10-06T13:01:11Z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