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305" r:id="rId2"/>
    <p:sldId id="349" r:id="rId3"/>
    <p:sldId id="450" r:id="rId4"/>
    <p:sldId id="451" r:id="rId5"/>
    <p:sldId id="452" r:id="rId6"/>
    <p:sldId id="461" r:id="rId7"/>
    <p:sldId id="433" r:id="rId8"/>
    <p:sldId id="453" r:id="rId9"/>
    <p:sldId id="435" r:id="rId10"/>
    <p:sldId id="441" r:id="rId11"/>
    <p:sldId id="454" r:id="rId12"/>
    <p:sldId id="455" r:id="rId13"/>
    <p:sldId id="456" r:id="rId14"/>
    <p:sldId id="457" r:id="rId15"/>
    <p:sldId id="458" r:id="rId16"/>
    <p:sldId id="460" r:id="rId17"/>
    <p:sldId id="459" r:id="rId18"/>
    <p:sldId id="428" r:id="rId19"/>
    <p:sldId id="42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A8A4"/>
    <a:srgbClr val="FC996F"/>
    <a:srgbClr val="F0BBAA"/>
    <a:srgbClr val="BD8D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683515-6BFB-654F-8B37-87CCD001C8C5}" v="3" dt="2025-01-21T04:51:42.0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9"/>
    <p:restoredTop sz="94880"/>
  </p:normalViewPr>
  <p:slideViewPr>
    <p:cSldViewPr snapToGrid="0">
      <p:cViewPr varScale="1">
        <p:scale>
          <a:sx n="102" d="100"/>
          <a:sy n="102" d="100"/>
        </p:scale>
        <p:origin x="9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Keeler" userId="4db9b7d9-2fc6-4369-9fe9-4ed3570fbc23" providerId="ADAL" clId="{D9683515-6BFB-654F-8B37-87CCD001C8C5}"/>
    <pc:docChg chg="undo custSel addSld delSld modSld sldOrd">
      <pc:chgData name="Rachel Keeler" userId="4db9b7d9-2fc6-4369-9fe9-4ed3570fbc23" providerId="ADAL" clId="{D9683515-6BFB-654F-8B37-87CCD001C8C5}" dt="2025-01-21T22:56:32.719" v="1330" actId="20577"/>
      <pc:docMkLst>
        <pc:docMk/>
      </pc:docMkLst>
      <pc:sldChg chg="modSp mod">
        <pc:chgData name="Rachel Keeler" userId="4db9b7d9-2fc6-4369-9fe9-4ed3570fbc23" providerId="ADAL" clId="{D9683515-6BFB-654F-8B37-87CCD001C8C5}" dt="2025-01-21T04:19:57.110" v="32" actId="20577"/>
        <pc:sldMkLst>
          <pc:docMk/>
          <pc:sldMk cId="1634215111" sldId="349"/>
        </pc:sldMkLst>
        <pc:spChg chg="mod">
          <ac:chgData name="Rachel Keeler" userId="4db9b7d9-2fc6-4369-9fe9-4ed3570fbc23" providerId="ADAL" clId="{D9683515-6BFB-654F-8B37-87CCD001C8C5}" dt="2025-01-21T04:19:57.110" v="32" actId="20577"/>
          <ac:spMkLst>
            <pc:docMk/>
            <pc:sldMk cId="1634215111" sldId="349"/>
            <ac:spMk id="2" creationId="{736B1A50-93CE-4317-6AFA-74009BF687BD}"/>
          </ac:spMkLst>
        </pc:spChg>
      </pc:sldChg>
      <pc:sldChg chg="modSp mod">
        <pc:chgData name="Rachel Keeler" userId="4db9b7d9-2fc6-4369-9fe9-4ed3570fbc23" providerId="ADAL" clId="{D9683515-6BFB-654F-8B37-87CCD001C8C5}" dt="2025-01-21T05:16:23.696" v="1071" actId="20577"/>
        <pc:sldMkLst>
          <pc:docMk/>
          <pc:sldMk cId="231508286" sldId="427"/>
        </pc:sldMkLst>
        <pc:spChg chg="mod">
          <ac:chgData name="Rachel Keeler" userId="4db9b7d9-2fc6-4369-9fe9-4ed3570fbc23" providerId="ADAL" clId="{D9683515-6BFB-654F-8B37-87CCD001C8C5}" dt="2025-01-21T05:16:23.696" v="1071" actId="20577"/>
          <ac:spMkLst>
            <pc:docMk/>
            <pc:sldMk cId="231508286" sldId="427"/>
            <ac:spMk id="2" creationId="{4A2BEE84-1A05-F9C8-2479-B9099F53484B}"/>
          </ac:spMkLst>
        </pc:spChg>
      </pc:sldChg>
      <pc:sldChg chg="del">
        <pc:chgData name="Rachel Keeler" userId="4db9b7d9-2fc6-4369-9fe9-4ed3570fbc23" providerId="ADAL" clId="{D9683515-6BFB-654F-8B37-87CCD001C8C5}" dt="2025-01-21T04:33:27.111" v="282" actId="2696"/>
        <pc:sldMkLst>
          <pc:docMk/>
          <pc:sldMk cId="2257288429" sldId="431"/>
        </pc:sldMkLst>
      </pc:sldChg>
      <pc:sldChg chg="del">
        <pc:chgData name="Rachel Keeler" userId="4db9b7d9-2fc6-4369-9fe9-4ed3570fbc23" providerId="ADAL" clId="{D9683515-6BFB-654F-8B37-87CCD001C8C5}" dt="2025-01-21T04:33:33.200" v="283" actId="2696"/>
        <pc:sldMkLst>
          <pc:docMk/>
          <pc:sldMk cId="1320547936" sldId="432"/>
        </pc:sldMkLst>
      </pc:sldChg>
      <pc:sldChg chg="modSp mod">
        <pc:chgData name="Rachel Keeler" userId="4db9b7d9-2fc6-4369-9fe9-4ed3570fbc23" providerId="ADAL" clId="{D9683515-6BFB-654F-8B37-87CCD001C8C5}" dt="2025-01-21T04:33:43.171" v="289"/>
        <pc:sldMkLst>
          <pc:docMk/>
          <pc:sldMk cId="340973121" sldId="433"/>
        </pc:sldMkLst>
        <pc:spChg chg="mod">
          <ac:chgData name="Rachel Keeler" userId="4db9b7d9-2fc6-4369-9fe9-4ed3570fbc23" providerId="ADAL" clId="{D9683515-6BFB-654F-8B37-87CCD001C8C5}" dt="2025-01-21T04:33:43.171" v="289"/>
          <ac:spMkLst>
            <pc:docMk/>
            <pc:sldMk cId="340973121" sldId="433"/>
            <ac:spMk id="2" creationId="{48F68DC7-B19A-8082-9304-64DC86FC768C}"/>
          </ac:spMkLst>
        </pc:spChg>
      </pc:sldChg>
      <pc:sldChg chg="del">
        <pc:chgData name="Rachel Keeler" userId="4db9b7d9-2fc6-4369-9fe9-4ed3570fbc23" providerId="ADAL" clId="{D9683515-6BFB-654F-8B37-87CCD001C8C5}" dt="2025-01-21T04:34:03.429" v="290" actId="2696"/>
        <pc:sldMkLst>
          <pc:docMk/>
          <pc:sldMk cId="2625831697" sldId="434"/>
        </pc:sldMkLst>
      </pc:sldChg>
      <pc:sldChg chg="modSp mod">
        <pc:chgData name="Rachel Keeler" userId="4db9b7d9-2fc6-4369-9fe9-4ed3570fbc23" providerId="ADAL" clId="{D9683515-6BFB-654F-8B37-87CCD001C8C5}" dt="2025-01-21T04:38:37.601" v="426" actId="20577"/>
        <pc:sldMkLst>
          <pc:docMk/>
          <pc:sldMk cId="3463917214" sldId="435"/>
        </pc:sldMkLst>
        <pc:spChg chg="mod">
          <ac:chgData name="Rachel Keeler" userId="4db9b7d9-2fc6-4369-9fe9-4ed3570fbc23" providerId="ADAL" clId="{D9683515-6BFB-654F-8B37-87CCD001C8C5}" dt="2025-01-21T04:38:37.601" v="426" actId="20577"/>
          <ac:spMkLst>
            <pc:docMk/>
            <pc:sldMk cId="3463917214" sldId="435"/>
            <ac:spMk id="2" creationId="{FA84BD71-B734-0514-69F0-6AB54F3FB375}"/>
          </ac:spMkLst>
        </pc:spChg>
      </pc:sldChg>
      <pc:sldChg chg="del">
        <pc:chgData name="Rachel Keeler" userId="4db9b7d9-2fc6-4369-9fe9-4ed3570fbc23" providerId="ADAL" clId="{D9683515-6BFB-654F-8B37-87CCD001C8C5}" dt="2025-01-21T04:39:23.113" v="427" actId="2696"/>
        <pc:sldMkLst>
          <pc:docMk/>
          <pc:sldMk cId="720233339" sldId="436"/>
        </pc:sldMkLst>
      </pc:sldChg>
      <pc:sldChg chg="del">
        <pc:chgData name="Rachel Keeler" userId="4db9b7d9-2fc6-4369-9fe9-4ed3570fbc23" providerId="ADAL" clId="{D9683515-6BFB-654F-8B37-87CCD001C8C5}" dt="2025-01-21T04:39:23.120" v="428" actId="2696"/>
        <pc:sldMkLst>
          <pc:docMk/>
          <pc:sldMk cId="3265445929" sldId="437"/>
        </pc:sldMkLst>
      </pc:sldChg>
      <pc:sldChg chg="del">
        <pc:chgData name="Rachel Keeler" userId="4db9b7d9-2fc6-4369-9fe9-4ed3570fbc23" providerId="ADAL" clId="{D9683515-6BFB-654F-8B37-87CCD001C8C5}" dt="2025-01-21T04:39:23.127" v="429" actId="2696"/>
        <pc:sldMkLst>
          <pc:docMk/>
          <pc:sldMk cId="3019248009" sldId="438"/>
        </pc:sldMkLst>
      </pc:sldChg>
      <pc:sldChg chg="del">
        <pc:chgData name="Rachel Keeler" userId="4db9b7d9-2fc6-4369-9fe9-4ed3570fbc23" providerId="ADAL" clId="{D9683515-6BFB-654F-8B37-87CCD001C8C5}" dt="2025-01-21T04:39:23.137" v="430" actId="2696"/>
        <pc:sldMkLst>
          <pc:docMk/>
          <pc:sldMk cId="1811719853" sldId="439"/>
        </pc:sldMkLst>
      </pc:sldChg>
      <pc:sldChg chg="del">
        <pc:chgData name="Rachel Keeler" userId="4db9b7d9-2fc6-4369-9fe9-4ed3570fbc23" providerId="ADAL" clId="{D9683515-6BFB-654F-8B37-87CCD001C8C5}" dt="2025-01-21T04:39:23.143" v="431" actId="2696"/>
        <pc:sldMkLst>
          <pc:docMk/>
          <pc:sldMk cId="2714985347" sldId="440"/>
        </pc:sldMkLst>
      </pc:sldChg>
      <pc:sldChg chg="modSp mod">
        <pc:chgData name="Rachel Keeler" userId="4db9b7d9-2fc6-4369-9fe9-4ed3570fbc23" providerId="ADAL" clId="{D9683515-6BFB-654F-8B37-87CCD001C8C5}" dt="2025-01-21T04:40:20.672" v="464" actId="20577"/>
        <pc:sldMkLst>
          <pc:docMk/>
          <pc:sldMk cId="895084982" sldId="441"/>
        </pc:sldMkLst>
        <pc:spChg chg="mod">
          <ac:chgData name="Rachel Keeler" userId="4db9b7d9-2fc6-4369-9fe9-4ed3570fbc23" providerId="ADAL" clId="{D9683515-6BFB-654F-8B37-87CCD001C8C5}" dt="2025-01-21T04:40:20.672" v="464" actId="20577"/>
          <ac:spMkLst>
            <pc:docMk/>
            <pc:sldMk cId="895084982" sldId="441"/>
            <ac:spMk id="2" creationId="{1C8FFDC8-145F-0A55-DFC8-DF2903F10DAD}"/>
          </ac:spMkLst>
        </pc:spChg>
      </pc:sldChg>
      <pc:sldChg chg="del">
        <pc:chgData name="Rachel Keeler" userId="4db9b7d9-2fc6-4369-9fe9-4ed3570fbc23" providerId="ADAL" clId="{D9683515-6BFB-654F-8B37-87CCD001C8C5}" dt="2025-01-21T04:46:13.964" v="576" actId="2696"/>
        <pc:sldMkLst>
          <pc:docMk/>
          <pc:sldMk cId="1419845612" sldId="442"/>
        </pc:sldMkLst>
      </pc:sldChg>
      <pc:sldChg chg="del">
        <pc:chgData name="Rachel Keeler" userId="4db9b7d9-2fc6-4369-9fe9-4ed3570fbc23" providerId="ADAL" clId="{D9683515-6BFB-654F-8B37-87CCD001C8C5}" dt="2025-01-21T04:46:13.972" v="577" actId="2696"/>
        <pc:sldMkLst>
          <pc:docMk/>
          <pc:sldMk cId="3639254918" sldId="443"/>
        </pc:sldMkLst>
      </pc:sldChg>
      <pc:sldChg chg="del">
        <pc:chgData name="Rachel Keeler" userId="4db9b7d9-2fc6-4369-9fe9-4ed3570fbc23" providerId="ADAL" clId="{D9683515-6BFB-654F-8B37-87CCD001C8C5}" dt="2025-01-21T04:46:13.979" v="578" actId="2696"/>
        <pc:sldMkLst>
          <pc:docMk/>
          <pc:sldMk cId="533637641" sldId="444"/>
        </pc:sldMkLst>
      </pc:sldChg>
      <pc:sldChg chg="del">
        <pc:chgData name="Rachel Keeler" userId="4db9b7d9-2fc6-4369-9fe9-4ed3570fbc23" providerId="ADAL" clId="{D9683515-6BFB-654F-8B37-87CCD001C8C5}" dt="2025-01-21T04:46:13.986" v="579" actId="2696"/>
        <pc:sldMkLst>
          <pc:docMk/>
          <pc:sldMk cId="1079533276" sldId="445"/>
        </pc:sldMkLst>
      </pc:sldChg>
      <pc:sldChg chg="del">
        <pc:chgData name="Rachel Keeler" userId="4db9b7d9-2fc6-4369-9fe9-4ed3570fbc23" providerId="ADAL" clId="{D9683515-6BFB-654F-8B37-87CCD001C8C5}" dt="2025-01-21T04:46:13.992" v="580" actId="2696"/>
        <pc:sldMkLst>
          <pc:docMk/>
          <pc:sldMk cId="1935408347" sldId="446"/>
        </pc:sldMkLst>
      </pc:sldChg>
      <pc:sldChg chg="del">
        <pc:chgData name="Rachel Keeler" userId="4db9b7d9-2fc6-4369-9fe9-4ed3570fbc23" providerId="ADAL" clId="{D9683515-6BFB-654F-8B37-87CCD001C8C5}" dt="2025-01-21T04:46:14" v="581" actId="2696"/>
        <pc:sldMkLst>
          <pc:docMk/>
          <pc:sldMk cId="842283528" sldId="447"/>
        </pc:sldMkLst>
      </pc:sldChg>
      <pc:sldChg chg="modSp del mod ord">
        <pc:chgData name="Rachel Keeler" userId="4db9b7d9-2fc6-4369-9fe9-4ed3570fbc23" providerId="ADAL" clId="{D9683515-6BFB-654F-8B37-87CCD001C8C5}" dt="2025-01-21T05:05:08.184" v="900" actId="2696"/>
        <pc:sldMkLst>
          <pc:docMk/>
          <pc:sldMk cId="2398903103" sldId="448"/>
        </pc:sldMkLst>
        <pc:spChg chg="mod">
          <ac:chgData name="Rachel Keeler" userId="4db9b7d9-2fc6-4369-9fe9-4ed3570fbc23" providerId="ADAL" clId="{D9683515-6BFB-654F-8B37-87CCD001C8C5}" dt="2025-01-21T05:03:31.225" v="849" actId="20577"/>
          <ac:spMkLst>
            <pc:docMk/>
            <pc:sldMk cId="2398903103" sldId="448"/>
            <ac:spMk id="2" creationId="{C93CD200-1ACA-8EEB-EBAB-B47CE412A77C}"/>
          </ac:spMkLst>
        </pc:spChg>
      </pc:sldChg>
      <pc:sldChg chg="del">
        <pc:chgData name="Rachel Keeler" userId="4db9b7d9-2fc6-4369-9fe9-4ed3570fbc23" providerId="ADAL" clId="{D9683515-6BFB-654F-8B37-87CCD001C8C5}" dt="2025-01-21T04:46:17.773" v="582" actId="2696"/>
        <pc:sldMkLst>
          <pc:docMk/>
          <pc:sldMk cId="277781194" sldId="449"/>
        </pc:sldMkLst>
      </pc:sldChg>
      <pc:sldChg chg="modSp add mod">
        <pc:chgData name="Rachel Keeler" userId="4db9b7d9-2fc6-4369-9fe9-4ed3570fbc23" providerId="ADAL" clId="{D9683515-6BFB-654F-8B37-87CCD001C8C5}" dt="2025-01-21T04:29:18.140" v="180" actId="20577"/>
        <pc:sldMkLst>
          <pc:docMk/>
          <pc:sldMk cId="3500480690" sldId="450"/>
        </pc:sldMkLst>
        <pc:spChg chg="mod">
          <ac:chgData name="Rachel Keeler" userId="4db9b7d9-2fc6-4369-9fe9-4ed3570fbc23" providerId="ADAL" clId="{D9683515-6BFB-654F-8B37-87CCD001C8C5}" dt="2025-01-21T04:29:18.140" v="180" actId="20577"/>
          <ac:spMkLst>
            <pc:docMk/>
            <pc:sldMk cId="3500480690" sldId="450"/>
            <ac:spMk id="2" creationId="{40DE11A9-8888-FE8B-E919-8D968C862149}"/>
          </ac:spMkLst>
        </pc:spChg>
      </pc:sldChg>
      <pc:sldChg chg="modSp add mod">
        <pc:chgData name="Rachel Keeler" userId="4db9b7d9-2fc6-4369-9fe9-4ed3570fbc23" providerId="ADAL" clId="{D9683515-6BFB-654F-8B37-87CCD001C8C5}" dt="2025-01-21T04:40:55.153" v="487" actId="20577"/>
        <pc:sldMkLst>
          <pc:docMk/>
          <pc:sldMk cId="2207278799" sldId="451"/>
        </pc:sldMkLst>
        <pc:spChg chg="mod">
          <ac:chgData name="Rachel Keeler" userId="4db9b7d9-2fc6-4369-9fe9-4ed3570fbc23" providerId="ADAL" clId="{D9683515-6BFB-654F-8B37-87CCD001C8C5}" dt="2025-01-21T04:40:55.153" v="487" actId="20577"/>
          <ac:spMkLst>
            <pc:docMk/>
            <pc:sldMk cId="2207278799" sldId="451"/>
            <ac:spMk id="2" creationId="{22999A18-3006-1DC4-3171-DCCC00280760}"/>
          </ac:spMkLst>
        </pc:spChg>
      </pc:sldChg>
      <pc:sldChg chg="modSp add mod">
        <pc:chgData name="Rachel Keeler" userId="4db9b7d9-2fc6-4369-9fe9-4ed3570fbc23" providerId="ADAL" clId="{D9683515-6BFB-654F-8B37-87CCD001C8C5}" dt="2025-01-21T22:56:32.719" v="1330" actId="20577"/>
        <pc:sldMkLst>
          <pc:docMk/>
          <pc:sldMk cId="3371745529" sldId="452"/>
        </pc:sldMkLst>
        <pc:spChg chg="mod">
          <ac:chgData name="Rachel Keeler" userId="4db9b7d9-2fc6-4369-9fe9-4ed3570fbc23" providerId="ADAL" clId="{D9683515-6BFB-654F-8B37-87CCD001C8C5}" dt="2025-01-21T22:56:32.719" v="1330" actId="20577"/>
          <ac:spMkLst>
            <pc:docMk/>
            <pc:sldMk cId="3371745529" sldId="452"/>
            <ac:spMk id="2" creationId="{1711869B-DFB2-F7E3-1BA3-B7A511FA7299}"/>
          </ac:spMkLst>
        </pc:spChg>
      </pc:sldChg>
      <pc:sldChg chg="modSp add mod">
        <pc:chgData name="Rachel Keeler" userId="4db9b7d9-2fc6-4369-9fe9-4ed3570fbc23" providerId="ADAL" clId="{D9683515-6BFB-654F-8B37-87CCD001C8C5}" dt="2025-01-21T04:34:38.924" v="300" actId="20577"/>
        <pc:sldMkLst>
          <pc:docMk/>
          <pc:sldMk cId="615390616" sldId="453"/>
        </pc:sldMkLst>
        <pc:spChg chg="mod">
          <ac:chgData name="Rachel Keeler" userId="4db9b7d9-2fc6-4369-9fe9-4ed3570fbc23" providerId="ADAL" clId="{D9683515-6BFB-654F-8B37-87CCD001C8C5}" dt="2025-01-21T04:34:38.924" v="300" actId="20577"/>
          <ac:spMkLst>
            <pc:docMk/>
            <pc:sldMk cId="615390616" sldId="453"/>
            <ac:spMk id="2" creationId="{DB312692-4BA7-1BAE-BB52-2A921CF9C48A}"/>
          </ac:spMkLst>
        </pc:spChg>
      </pc:sldChg>
      <pc:sldChg chg="modSp add mod">
        <pc:chgData name="Rachel Keeler" userId="4db9b7d9-2fc6-4369-9fe9-4ed3570fbc23" providerId="ADAL" clId="{D9683515-6BFB-654F-8B37-87CCD001C8C5}" dt="2025-01-21T04:40:44.640" v="483" actId="20577"/>
        <pc:sldMkLst>
          <pc:docMk/>
          <pc:sldMk cId="3202559009" sldId="454"/>
        </pc:sldMkLst>
        <pc:spChg chg="mod">
          <ac:chgData name="Rachel Keeler" userId="4db9b7d9-2fc6-4369-9fe9-4ed3570fbc23" providerId="ADAL" clId="{D9683515-6BFB-654F-8B37-87CCD001C8C5}" dt="2025-01-21T04:40:44.640" v="483" actId="20577"/>
          <ac:spMkLst>
            <pc:docMk/>
            <pc:sldMk cId="3202559009" sldId="454"/>
            <ac:spMk id="2" creationId="{6153030C-C48F-2ADE-342C-D90854526D8C}"/>
          </ac:spMkLst>
        </pc:spChg>
      </pc:sldChg>
      <pc:sldChg chg="modSp add mod">
        <pc:chgData name="Rachel Keeler" userId="4db9b7d9-2fc6-4369-9fe9-4ed3570fbc23" providerId="ADAL" clId="{D9683515-6BFB-654F-8B37-87CCD001C8C5}" dt="2025-01-21T04:45:30.652" v="568" actId="20577"/>
        <pc:sldMkLst>
          <pc:docMk/>
          <pc:sldMk cId="2315049793" sldId="455"/>
        </pc:sldMkLst>
        <pc:spChg chg="mod">
          <ac:chgData name="Rachel Keeler" userId="4db9b7d9-2fc6-4369-9fe9-4ed3570fbc23" providerId="ADAL" clId="{D9683515-6BFB-654F-8B37-87CCD001C8C5}" dt="2025-01-21T04:45:30.652" v="568" actId="20577"/>
          <ac:spMkLst>
            <pc:docMk/>
            <pc:sldMk cId="2315049793" sldId="455"/>
            <ac:spMk id="2" creationId="{9DB670F8-0806-22AD-E94E-97105E70F152}"/>
          </ac:spMkLst>
        </pc:spChg>
      </pc:sldChg>
      <pc:sldChg chg="modSp add mod">
        <pc:chgData name="Rachel Keeler" userId="4db9b7d9-2fc6-4369-9fe9-4ed3570fbc23" providerId="ADAL" clId="{D9683515-6BFB-654F-8B37-87CCD001C8C5}" dt="2025-01-21T04:53:03.734" v="673" actId="20577"/>
        <pc:sldMkLst>
          <pc:docMk/>
          <pc:sldMk cId="2350871565" sldId="456"/>
        </pc:sldMkLst>
        <pc:spChg chg="mod">
          <ac:chgData name="Rachel Keeler" userId="4db9b7d9-2fc6-4369-9fe9-4ed3570fbc23" providerId="ADAL" clId="{D9683515-6BFB-654F-8B37-87CCD001C8C5}" dt="2025-01-21T04:53:03.734" v="673" actId="20577"/>
          <ac:spMkLst>
            <pc:docMk/>
            <pc:sldMk cId="2350871565" sldId="456"/>
            <ac:spMk id="2" creationId="{F2F8AC35-C5AB-4043-E4DC-01A3D356B4CE}"/>
          </ac:spMkLst>
        </pc:spChg>
      </pc:sldChg>
      <pc:sldChg chg="modSp add mod">
        <pc:chgData name="Rachel Keeler" userId="4db9b7d9-2fc6-4369-9fe9-4ed3570fbc23" providerId="ADAL" clId="{D9683515-6BFB-654F-8B37-87CCD001C8C5}" dt="2025-01-21T04:54:14.157" v="693" actId="20577"/>
        <pc:sldMkLst>
          <pc:docMk/>
          <pc:sldMk cId="1670254878" sldId="457"/>
        </pc:sldMkLst>
        <pc:spChg chg="mod">
          <ac:chgData name="Rachel Keeler" userId="4db9b7d9-2fc6-4369-9fe9-4ed3570fbc23" providerId="ADAL" clId="{D9683515-6BFB-654F-8B37-87CCD001C8C5}" dt="2025-01-21T04:54:14.157" v="693" actId="20577"/>
          <ac:spMkLst>
            <pc:docMk/>
            <pc:sldMk cId="1670254878" sldId="457"/>
            <ac:spMk id="2" creationId="{1DFE4C42-A2D5-DA3C-FF06-15736F391ACD}"/>
          </ac:spMkLst>
        </pc:spChg>
      </pc:sldChg>
      <pc:sldChg chg="add del">
        <pc:chgData name="Rachel Keeler" userId="4db9b7d9-2fc6-4369-9fe9-4ed3570fbc23" providerId="ADAL" clId="{D9683515-6BFB-654F-8B37-87CCD001C8C5}" dt="2025-01-21T04:47:07.110" v="584" actId="2696"/>
        <pc:sldMkLst>
          <pc:docMk/>
          <pc:sldMk cId="3117814818" sldId="457"/>
        </pc:sldMkLst>
      </pc:sldChg>
      <pc:sldChg chg="modSp add mod">
        <pc:chgData name="Rachel Keeler" userId="4db9b7d9-2fc6-4369-9fe9-4ed3570fbc23" providerId="ADAL" clId="{D9683515-6BFB-654F-8B37-87CCD001C8C5}" dt="2025-01-21T04:58:54.673" v="787" actId="20577"/>
        <pc:sldMkLst>
          <pc:docMk/>
          <pc:sldMk cId="2299007558" sldId="458"/>
        </pc:sldMkLst>
        <pc:spChg chg="mod">
          <ac:chgData name="Rachel Keeler" userId="4db9b7d9-2fc6-4369-9fe9-4ed3570fbc23" providerId="ADAL" clId="{D9683515-6BFB-654F-8B37-87CCD001C8C5}" dt="2025-01-21T04:58:54.673" v="787" actId="20577"/>
          <ac:spMkLst>
            <pc:docMk/>
            <pc:sldMk cId="2299007558" sldId="458"/>
            <ac:spMk id="2" creationId="{8B140F8A-E5A0-B1AA-7BF1-2977A1173B9E}"/>
          </ac:spMkLst>
        </pc:spChg>
      </pc:sldChg>
      <pc:sldChg chg="modSp add mod ord">
        <pc:chgData name="Rachel Keeler" userId="4db9b7d9-2fc6-4369-9fe9-4ed3570fbc23" providerId="ADAL" clId="{D9683515-6BFB-654F-8B37-87CCD001C8C5}" dt="2025-01-21T05:02:18.182" v="840" actId="20577"/>
        <pc:sldMkLst>
          <pc:docMk/>
          <pc:sldMk cId="1054377766" sldId="459"/>
        </pc:sldMkLst>
        <pc:spChg chg="mod">
          <ac:chgData name="Rachel Keeler" userId="4db9b7d9-2fc6-4369-9fe9-4ed3570fbc23" providerId="ADAL" clId="{D9683515-6BFB-654F-8B37-87CCD001C8C5}" dt="2025-01-21T05:02:18.182" v="840" actId="20577"/>
          <ac:spMkLst>
            <pc:docMk/>
            <pc:sldMk cId="1054377766" sldId="459"/>
            <ac:spMk id="2" creationId="{FBA201C8-5EB3-FD6E-5943-E72353839254}"/>
          </ac:spMkLst>
        </pc:spChg>
      </pc:sldChg>
      <pc:sldChg chg="modSp add mod">
        <pc:chgData name="Rachel Keeler" userId="4db9b7d9-2fc6-4369-9fe9-4ed3570fbc23" providerId="ADAL" clId="{D9683515-6BFB-654F-8B37-87CCD001C8C5}" dt="2025-01-21T14:16:54.161" v="1173" actId="20577"/>
        <pc:sldMkLst>
          <pc:docMk/>
          <pc:sldMk cId="1362379868" sldId="460"/>
        </pc:sldMkLst>
        <pc:spChg chg="mod">
          <ac:chgData name="Rachel Keeler" userId="4db9b7d9-2fc6-4369-9fe9-4ed3570fbc23" providerId="ADAL" clId="{D9683515-6BFB-654F-8B37-87CCD001C8C5}" dt="2025-01-21T14:16:54.161" v="1173" actId="20577"/>
          <ac:spMkLst>
            <pc:docMk/>
            <pc:sldMk cId="1362379868" sldId="460"/>
            <ac:spMk id="2" creationId="{2369C98F-99CB-8ACA-6211-5E9906FAB7EA}"/>
          </ac:spMkLst>
        </pc:spChg>
      </pc:sldChg>
      <pc:sldChg chg="modSp add mod">
        <pc:chgData name="Rachel Keeler" userId="4db9b7d9-2fc6-4369-9fe9-4ed3570fbc23" providerId="ADAL" clId="{D9683515-6BFB-654F-8B37-87CCD001C8C5}" dt="2025-01-21T22:53:49.004" v="1177" actId="5793"/>
        <pc:sldMkLst>
          <pc:docMk/>
          <pc:sldMk cId="1029620958" sldId="461"/>
        </pc:sldMkLst>
        <pc:spChg chg="mod">
          <ac:chgData name="Rachel Keeler" userId="4db9b7d9-2fc6-4369-9fe9-4ed3570fbc23" providerId="ADAL" clId="{D9683515-6BFB-654F-8B37-87CCD001C8C5}" dt="2025-01-21T22:53:49.004" v="1177" actId="5793"/>
          <ac:spMkLst>
            <pc:docMk/>
            <pc:sldMk cId="1029620958" sldId="461"/>
            <ac:spMk id="2" creationId="{A888305C-6E79-B186-6C5F-D852D6479E5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BD6BC1-7756-3646-B3F5-06DFA8E9F3E1}" type="datetimeFigureOut">
              <a:rPr lang="en-US" smtClean="0"/>
              <a:t>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FC1EB0-A7BC-F444-8423-7C7A54B48F86}" type="slidenum">
              <a:rPr lang="en-US" smtClean="0"/>
              <a:t>‹#›</a:t>
            </a:fld>
            <a:endParaRPr lang="en-US"/>
          </a:p>
        </p:txBody>
      </p:sp>
    </p:spTree>
    <p:extLst>
      <p:ext uri="{BB962C8B-B14F-4D97-AF65-F5344CB8AC3E}">
        <p14:creationId xmlns:p14="http://schemas.microsoft.com/office/powerpoint/2010/main" val="1750761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796D-2950-57D4-FEAC-8D3D3E4861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0ED07A-66D4-E8EF-9C7A-AF8DD03CA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B17E4D-5066-3C1B-E781-708B470BD64C}"/>
              </a:ext>
            </a:extLst>
          </p:cNvPr>
          <p:cNvSpPr>
            <a:spLocks noGrp="1"/>
          </p:cNvSpPr>
          <p:nvPr>
            <p:ph type="dt" sz="half" idx="10"/>
          </p:nvPr>
        </p:nvSpPr>
        <p:spPr/>
        <p:txBody>
          <a:bodyPr/>
          <a:lstStyle/>
          <a:p>
            <a:fld id="{A17E289F-AC47-4C46-ABBF-3D57DB5A9705}" type="datetimeFigureOut">
              <a:rPr lang="en-US" smtClean="0"/>
              <a:t>1/20/25</a:t>
            </a:fld>
            <a:endParaRPr lang="en-US"/>
          </a:p>
        </p:txBody>
      </p:sp>
      <p:sp>
        <p:nvSpPr>
          <p:cNvPr id="5" name="Footer Placeholder 4">
            <a:extLst>
              <a:ext uri="{FF2B5EF4-FFF2-40B4-BE49-F238E27FC236}">
                <a16:creationId xmlns:a16="http://schemas.microsoft.com/office/drawing/2014/main" id="{1D791072-39C5-8459-CCCD-94C1199C54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0EF18B-0176-11C6-9448-01258D92C1BE}"/>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70407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0F3DE-EA24-EEFE-0143-3B93A3AC34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D5802B-BE5C-C9E9-29E6-70D0CEC40F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1B8AA-951D-7A8B-5C43-CA99C7AC3F51}"/>
              </a:ext>
            </a:extLst>
          </p:cNvPr>
          <p:cNvSpPr>
            <a:spLocks noGrp="1"/>
          </p:cNvSpPr>
          <p:nvPr>
            <p:ph type="dt" sz="half" idx="10"/>
          </p:nvPr>
        </p:nvSpPr>
        <p:spPr/>
        <p:txBody>
          <a:bodyPr/>
          <a:lstStyle/>
          <a:p>
            <a:fld id="{A17E289F-AC47-4C46-ABBF-3D57DB5A9705}" type="datetimeFigureOut">
              <a:rPr lang="en-US" smtClean="0"/>
              <a:t>1/20/25</a:t>
            </a:fld>
            <a:endParaRPr lang="en-US"/>
          </a:p>
        </p:txBody>
      </p:sp>
      <p:sp>
        <p:nvSpPr>
          <p:cNvPr id="5" name="Footer Placeholder 4">
            <a:extLst>
              <a:ext uri="{FF2B5EF4-FFF2-40B4-BE49-F238E27FC236}">
                <a16:creationId xmlns:a16="http://schemas.microsoft.com/office/drawing/2014/main" id="{DBF5F1C0-2E3D-04AF-FECA-D307456F9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DE8F5-2A41-ED50-3E0D-18B8734C74C6}"/>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4088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4CA0A6-558F-4352-8854-F3327BE868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1748B0-EDBE-7A6D-FAC5-1B796144D7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89CE0-3C00-B810-28A5-918CAF3AF009}"/>
              </a:ext>
            </a:extLst>
          </p:cNvPr>
          <p:cNvSpPr>
            <a:spLocks noGrp="1"/>
          </p:cNvSpPr>
          <p:nvPr>
            <p:ph type="dt" sz="half" idx="10"/>
          </p:nvPr>
        </p:nvSpPr>
        <p:spPr/>
        <p:txBody>
          <a:bodyPr/>
          <a:lstStyle/>
          <a:p>
            <a:fld id="{A17E289F-AC47-4C46-ABBF-3D57DB5A9705}" type="datetimeFigureOut">
              <a:rPr lang="en-US" smtClean="0"/>
              <a:t>1/20/25</a:t>
            </a:fld>
            <a:endParaRPr lang="en-US"/>
          </a:p>
        </p:txBody>
      </p:sp>
      <p:sp>
        <p:nvSpPr>
          <p:cNvPr id="5" name="Footer Placeholder 4">
            <a:extLst>
              <a:ext uri="{FF2B5EF4-FFF2-40B4-BE49-F238E27FC236}">
                <a16:creationId xmlns:a16="http://schemas.microsoft.com/office/drawing/2014/main" id="{911D8282-9E69-6553-3D31-B17136040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76EA57-7421-8085-D118-EF9436938B1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4281513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B6B56-34EF-64A5-E8E3-18935EDCF6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F212E1-90A9-067F-665D-DE59532BCD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C88135-C3C9-96E2-C623-C3BEB44D1E06}"/>
              </a:ext>
            </a:extLst>
          </p:cNvPr>
          <p:cNvSpPr>
            <a:spLocks noGrp="1"/>
          </p:cNvSpPr>
          <p:nvPr>
            <p:ph type="dt" sz="half" idx="10"/>
          </p:nvPr>
        </p:nvSpPr>
        <p:spPr/>
        <p:txBody>
          <a:bodyPr/>
          <a:lstStyle/>
          <a:p>
            <a:fld id="{A17E289F-AC47-4C46-ABBF-3D57DB5A9705}" type="datetimeFigureOut">
              <a:rPr lang="en-US" smtClean="0"/>
              <a:t>1/20/25</a:t>
            </a:fld>
            <a:endParaRPr lang="en-US"/>
          </a:p>
        </p:txBody>
      </p:sp>
      <p:sp>
        <p:nvSpPr>
          <p:cNvPr id="5" name="Footer Placeholder 4">
            <a:extLst>
              <a:ext uri="{FF2B5EF4-FFF2-40B4-BE49-F238E27FC236}">
                <a16:creationId xmlns:a16="http://schemas.microsoft.com/office/drawing/2014/main" id="{BA8524D8-421D-F60C-D4DC-00628295B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5F1D8-530E-9B42-61A2-824AC3BF3F7D}"/>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30708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A6CA3-6F8B-9D9B-98BA-F9E3ECFCC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5329F3-B770-D6AB-0B4E-9A408708D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F60D25-2ECD-BCB5-81D2-65D408791ABD}"/>
              </a:ext>
            </a:extLst>
          </p:cNvPr>
          <p:cNvSpPr>
            <a:spLocks noGrp="1"/>
          </p:cNvSpPr>
          <p:nvPr>
            <p:ph type="dt" sz="half" idx="10"/>
          </p:nvPr>
        </p:nvSpPr>
        <p:spPr/>
        <p:txBody>
          <a:bodyPr/>
          <a:lstStyle/>
          <a:p>
            <a:fld id="{A17E289F-AC47-4C46-ABBF-3D57DB5A9705}" type="datetimeFigureOut">
              <a:rPr lang="en-US" smtClean="0"/>
              <a:t>1/20/25</a:t>
            </a:fld>
            <a:endParaRPr lang="en-US"/>
          </a:p>
        </p:txBody>
      </p:sp>
      <p:sp>
        <p:nvSpPr>
          <p:cNvPr id="5" name="Footer Placeholder 4">
            <a:extLst>
              <a:ext uri="{FF2B5EF4-FFF2-40B4-BE49-F238E27FC236}">
                <a16:creationId xmlns:a16="http://schemas.microsoft.com/office/drawing/2014/main" id="{29F3643D-1A9D-0600-989E-48EE0F273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58A03C-FE0A-BE29-BCF7-F2ACF2DC168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4090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7E5E-B23F-477B-F7FD-C4FDB6144B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636DA-97E4-91E2-DD14-72DC3A967F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12F426-2F37-2945-4593-DF5023655F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8715E8-A998-17F8-4272-01A2CE832B85}"/>
              </a:ext>
            </a:extLst>
          </p:cNvPr>
          <p:cNvSpPr>
            <a:spLocks noGrp="1"/>
          </p:cNvSpPr>
          <p:nvPr>
            <p:ph type="dt" sz="half" idx="10"/>
          </p:nvPr>
        </p:nvSpPr>
        <p:spPr/>
        <p:txBody>
          <a:bodyPr/>
          <a:lstStyle/>
          <a:p>
            <a:fld id="{A17E289F-AC47-4C46-ABBF-3D57DB5A9705}" type="datetimeFigureOut">
              <a:rPr lang="en-US" smtClean="0"/>
              <a:t>1/20/25</a:t>
            </a:fld>
            <a:endParaRPr lang="en-US"/>
          </a:p>
        </p:txBody>
      </p:sp>
      <p:sp>
        <p:nvSpPr>
          <p:cNvPr id="6" name="Footer Placeholder 5">
            <a:extLst>
              <a:ext uri="{FF2B5EF4-FFF2-40B4-BE49-F238E27FC236}">
                <a16:creationId xmlns:a16="http://schemas.microsoft.com/office/drawing/2014/main" id="{C1A4564D-5DB1-C27A-F6D7-0C61A67B51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343A86-11A4-0724-4F75-3B7FA345C20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95121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E500-6AF7-5793-B803-B003B986D2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894076-F0A1-A268-2F7B-C32D24F778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C0E24-264C-FB6A-A771-4874B6085B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D2C8DB-3995-0889-B7B8-27C1286960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6552D7-21A1-5521-15FF-918AEED027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5F23B0-D20F-7DD4-1137-DFC14652CAF1}"/>
              </a:ext>
            </a:extLst>
          </p:cNvPr>
          <p:cNvSpPr>
            <a:spLocks noGrp="1"/>
          </p:cNvSpPr>
          <p:nvPr>
            <p:ph type="dt" sz="half" idx="10"/>
          </p:nvPr>
        </p:nvSpPr>
        <p:spPr/>
        <p:txBody>
          <a:bodyPr/>
          <a:lstStyle/>
          <a:p>
            <a:fld id="{A17E289F-AC47-4C46-ABBF-3D57DB5A9705}" type="datetimeFigureOut">
              <a:rPr lang="en-US" smtClean="0"/>
              <a:t>1/20/25</a:t>
            </a:fld>
            <a:endParaRPr lang="en-US"/>
          </a:p>
        </p:txBody>
      </p:sp>
      <p:sp>
        <p:nvSpPr>
          <p:cNvPr id="8" name="Footer Placeholder 7">
            <a:extLst>
              <a:ext uri="{FF2B5EF4-FFF2-40B4-BE49-F238E27FC236}">
                <a16:creationId xmlns:a16="http://schemas.microsoft.com/office/drawing/2014/main" id="{A17CD97A-2403-5BCA-973C-514525F50D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8BDCB-3595-A91F-A88A-5A3E6B011C81}"/>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16346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77BF-711E-81E4-5FF9-7519C297FB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A2EE31-F4F5-11B8-05F5-AF7F99B64E99}"/>
              </a:ext>
            </a:extLst>
          </p:cNvPr>
          <p:cNvSpPr>
            <a:spLocks noGrp="1"/>
          </p:cNvSpPr>
          <p:nvPr>
            <p:ph type="dt" sz="half" idx="10"/>
          </p:nvPr>
        </p:nvSpPr>
        <p:spPr/>
        <p:txBody>
          <a:bodyPr/>
          <a:lstStyle/>
          <a:p>
            <a:fld id="{A17E289F-AC47-4C46-ABBF-3D57DB5A9705}" type="datetimeFigureOut">
              <a:rPr lang="en-US" smtClean="0"/>
              <a:t>1/20/25</a:t>
            </a:fld>
            <a:endParaRPr lang="en-US"/>
          </a:p>
        </p:txBody>
      </p:sp>
      <p:sp>
        <p:nvSpPr>
          <p:cNvPr id="4" name="Footer Placeholder 3">
            <a:extLst>
              <a:ext uri="{FF2B5EF4-FFF2-40B4-BE49-F238E27FC236}">
                <a16:creationId xmlns:a16="http://schemas.microsoft.com/office/drawing/2014/main" id="{FDEE07FA-0000-1758-2BCE-63D7C680C4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70AE8-C5AB-70FD-525C-F9B7AD41F16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54343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0EC741-7FF5-E9EA-48CB-BD764A7CA7CC}"/>
              </a:ext>
            </a:extLst>
          </p:cNvPr>
          <p:cNvSpPr>
            <a:spLocks noGrp="1"/>
          </p:cNvSpPr>
          <p:nvPr>
            <p:ph type="dt" sz="half" idx="10"/>
          </p:nvPr>
        </p:nvSpPr>
        <p:spPr/>
        <p:txBody>
          <a:bodyPr/>
          <a:lstStyle/>
          <a:p>
            <a:fld id="{A17E289F-AC47-4C46-ABBF-3D57DB5A9705}" type="datetimeFigureOut">
              <a:rPr lang="en-US" smtClean="0"/>
              <a:t>1/20/25</a:t>
            </a:fld>
            <a:endParaRPr lang="en-US"/>
          </a:p>
        </p:txBody>
      </p:sp>
      <p:sp>
        <p:nvSpPr>
          <p:cNvPr id="3" name="Footer Placeholder 2">
            <a:extLst>
              <a:ext uri="{FF2B5EF4-FFF2-40B4-BE49-F238E27FC236}">
                <a16:creationId xmlns:a16="http://schemas.microsoft.com/office/drawing/2014/main" id="{D5F9516E-63A4-1A0C-160D-EF61BE7A6A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A07E3C-E5F2-3F72-73D2-672601EE0D5A}"/>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1742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188A1-DEDE-6625-ADAC-CFD5F7B129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865E3F-2396-084C-59C9-0F3BDD15BE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3A3E2C-F77D-D0B9-9AF4-CD5F3F1EC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4A7A6D-CA26-63EE-444C-3330B2DC3835}"/>
              </a:ext>
            </a:extLst>
          </p:cNvPr>
          <p:cNvSpPr>
            <a:spLocks noGrp="1"/>
          </p:cNvSpPr>
          <p:nvPr>
            <p:ph type="dt" sz="half" idx="10"/>
          </p:nvPr>
        </p:nvSpPr>
        <p:spPr/>
        <p:txBody>
          <a:bodyPr/>
          <a:lstStyle/>
          <a:p>
            <a:fld id="{A17E289F-AC47-4C46-ABBF-3D57DB5A9705}" type="datetimeFigureOut">
              <a:rPr lang="en-US" smtClean="0"/>
              <a:t>1/20/25</a:t>
            </a:fld>
            <a:endParaRPr lang="en-US"/>
          </a:p>
        </p:txBody>
      </p:sp>
      <p:sp>
        <p:nvSpPr>
          <p:cNvPr id="6" name="Footer Placeholder 5">
            <a:extLst>
              <a:ext uri="{FF2B5EF4-FFF2-40B4-BE49-F238E27FC236}">
                <a16:creationId xmlns:a16="http://schemas.microsoft.com/office/drawing/2014/main" id="{29E19CC7-1D9D-CF36-8A4A-403AD5053F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A4AAF8-8987-CAC1-D29D-40D8699B7F10}"/>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0561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7138-ACC6-0A11-3936-98895A509A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1A0BAB-E8B2-D9BC-9B9D-F8886AC73F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16D05F-0D35-1B9D-D245-7AD3A5D37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1670B3-8BF4-23A7-415F-3761EC92583A}"/>
              </a:ext>
            </a:extLst>
          </p:cNvPr>
          <p:cNvSpPr>
            <a:spLocks noGrp="1"/>
          </p:cNvSpPr>
          <p:nvPr>
            <p:ph type="dt" sz="half" idx="10"/>
          </p:nvPr>
        </p:nvSpPr>
        <p:spPr/>
        <p:txBody>
          <a:bodyPr/>
          <a:lstStyle/>
          <a:p>
            <a:fld id="{A17E289F-AC47-4C46-ABBF-3D57DB5A9705}" type="datetimeFigureOut">
              <a:rPr lang="en-US" smtClean="0"/>
              <a:t>1/20/25</a:t>
            </a:fld>
            <a:endParaRPr lang="en-US"/>
          </a:p>
        </p:txBody>
      </p:sp>
      <p:sp>
        <p:nvSpPr>
          <p:cNvPr id="6" name="Footer Placeholder 5">
            <a:extLst>
              <a:ext uri="{FF2B5EF4-FFF2-40B4-BE49-F238E27FC236}">
                <a16:creationId xmlns:a16="http://schemas.microsoft.com/office/drawing/2014/main" id="{FBE7ED22-24B9-2A6B-2BC9-715A4E6F3C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58449-32BC-78BB-D009-DC530C3F8E73}"/>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69586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D8DEC">
            <a:alpha val="67059"/>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8749B0-8268-D32B-D1E2-54F7273F4D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355EDF-66F8-DF86-EF8D-A857511D6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71606-CBAC-55AC-8A89-75A41641CF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7E289F-AC47-4C46-ABBF-3D57DB5A9705}" type="datetimeFigureOut">
              <a:rPr lang="en-US" smtClean="0"/>
              <a:t>1/20/25</a:t>
            </a:fld>
            <a:endParaRPr lang="en-US"/>
          </a:p>
        </p:txBody>
      </p:sp>
      <p:sp>
        <p:nvSpPr>
          <p:cNvPr id="5" name="Footer Placeholder 4">
            <a:extLst>
              <a:ext uri="{FF2B5EF4-FFF2-40B4-BE49-F238E27FC236}">
                <a16:creationId xmlns:a16="http://schemas.microsoft.com/office/drawing/2014/main" id="{14F1DB41-2E63-BF0A-16EA-5C7C693765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5A70FB-4A0C-BAD4-2DE8-CAFC3A514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35480-A0D1-2B44-94A9-761DF96CAE4D}" type="slidenum">
              <a:rPr lang="en-US" smtClean="0"/>
              <a:t>‹#›</a:t>
            </a:fld>
            <a:endParaRPr lang="en-US"/>
          </a:p>
        </p:txBody>
      </p:sp>
    </p:spTree>
    <p:extLst>
      <p:ext uri="{BB962C8B-B14F-4D97-AF65-F5344CB8AC3E}">
        <p14:creationId xmlns:p14="http://schemas.microsoft.com/office/powerpoint/2010/main" val="61430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pink cover with text&#10;&#10;Description automatically generated">
            <a:extLst>
              <a:ext uri="{FF2B5EF4-FFF2-40B4-BE49-F238E27FC236}">
                <a16:creationId xmlns:a16="http://schemas.microsoft.com/office/drawing/2014/main" id="{A3287F68-15E5-3942-1C1C-667E8A52E563}"/>
              </a:ext>
            </a:extLst>
          </p:cNvPr>
          <p:cNvPicPr>
            <a:picLocks noChangeAspect="1"/>
          </p:cNvPicPr>
          <p:nvPr/>
        </p:nvPicPr>
        <p:blipFill>
          <a:blip r:embed="rId2"/>
          <a:srcRect l="7027" r="3179"/>
          <a:stretch/>
        </p:blipFill>
        <p:spPr>
          <a:xfrm>
            <a:off x="20" y="1282"/>
            <a:ext cx="12191980" cy="6856718"/>
          </a:xfrm>
          <a:prstGeom prst="rect">
            <a:avLst/>
          </a:prstGeom>
        </p:spPr>
      </p:pic>
    </p:spTree>
    <p:extLst>
      <p:ext uri="{BB962C8B-B14F-4D97-AF65-F5344CB8AC3E}">
        <p14:creationId xmlns:p14="http://schemas.microsoft.com/office/powerpoint/2010/main" val="2498286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EC0D2527-5F0A-6A6A-2FFE-FFAFD34C765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C8FFDC8-145F-0A55-DFC8-DF2903F10DAD}"/>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Mt. 13:11-13, The Message</a:t>
            </a:r>
          </a:p>
          <a:p>
            <a:r>
              <a:rPr lang="en-US" sz="4000" dirty="0">
                <a:latin typeface="Baskerville" panose="02020502070401020303" pitchFamily="18" charset="0"/>
                <a:ea typeface="Baskerville" panose="02020502070401020303" pitchFamily="18" charset="0"/>
              </a:rPr>
              <a:t>“You’ve been given insight into God’s kingdom. You know how it works. Not everybody has this gift, this insight; it hasn’t been given to them. Whenever someone has a ready heart for this, the insights and understandings flow freely. But if there is no readiness, any trace of receptivity soon disappears. That’s why I tell stories: to create</a:t>
            </a:r>
          </a:p>
        </p:txBody>
      </p:sp>
    </p:spTree>
    <p:extLst>
      <p:ext uri="{BB962C8B-B14F-4D97-AF65-F5344CB8AC3E}">
        <p14:creationId xmlns:p14="http://schemas.microsoft.com/office/powerpoint/2010/main" val="895084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9D279FD8-521E-1004-F7F0-CFE9F306483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153030C-C48F-2ADE-342C-D90854526D8C}"/>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Mt. 13:11-13, The Message, Cont.</a:t>
            </a:r>
          </a:p>
          <a:p>
            <a:r>
              <a:rPr lang="en-US" sz="4000" dirty="0">
                <a:latin typeface="Baskerville" panose="02020502070401020303" pitchFamily="18" charset="0"/>
                <a:ea typeface="Baskerville" panose="02020502070401020303" pitchFamily="18" charset="0"/>
              </a:rPr>
              <a:t>readiness, to nudge the people toward a welcome awakening. In their present state they can stare till doomsday and not see it, listen till they’re blue in the face and not get it. I don’t want Isaiah’s forecast repeated all over again…”</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202559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5801537E-7FC0-C87F-F79B-9E3CD9BBF47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DB670F8-0806-22AD-E94E-97105E70F152}"/>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13:14-17</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Quote from Isaiah 6: just as there was a long history in Israel of rejecting God’s prophets, some in this crowd are closed off to God’s message revealed in Jesus.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negative reaction to Jesus’s teaching lines up with what God told Isaiah.</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Those who are open are blessed!</a:t>
            </a:r>
          </a:p>
        </p:txBody>
      </p:sp>
    </p:spTree>
    <p:extLst>
      <p:ext uri="{BB962C8B-B14F-4D97-AF65-F5344CB8AC3E}">
        <p14:creationId xmlns:p14="http://schemas.microsoft.com/office/powerpoint/2010/main" val="2315049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396FFE09-E2F1-1A9A-6A1D-2E2CD8A7BD5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2F8AC35-C5AB-4043-E4DC-01A3D356B4CE}"/>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13:18-23</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Jesus seldom explained his parables, but…</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seed: “the message about the kingdom”</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evil one: Satan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path: those whose hearts are hardened</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rocky ground: superficially receptive people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thorns: worry and wealth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“If there is life, there will be yield.”</a:t>
            </a:r>
          </a:p>
        </p:txBody>
      </p:sp>
    </p:spTree>
    <p:extLst>
      <p:ext uri="{BB962C8B-B14F-4D97-AF65-F5344CB8AC3E}">
        <p14:creationId xmlns:p14="http://schemas.microsoft.com/office/powerpoint/2010/main" val="2350871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E6708E99-71BD-8DEC-A099-1EFF28722E1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DFE4C42-A2D5-DA3C-FF06-15736F391ACD}"/>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13:44-46</a:t>
            </a:r>
          </a:p>
          <a:p>
            <a:r>
              <a:rPr lang="en-US" sz="4000" dirty="0">
                <a:latin typeface="Baskerville" panose="02020502070401020303" pitchFamily="18" charset="0"/>
                <a:ea typeface="Baskerville" panose="02020502070401020303" pitchFamily="18" charset="0"/>
              </a:rPr>
              <a:t>“The kingdom of heaven is like treasure hidden in a field. When a man found it, he hid it again, and then in his joy went and sold all he had and bought that field. Again, the kingdom of heaven is like a merchant looking for fine pearls. When he found one of great value, he went away and sold everything he had and bought it.”</a:t>
            </a:r>
          </a:p>
        </p:txBody>
      </p:sp>
    </p:spTree>
    <p:extLst>
      <p:ext uri="{BB962C8B-B14F-4D97-AF65-F5344CB8AC3E}">
        <p14:creationId xmlns:p14="http://schemas.microsoft.com/office/powerpoint/2010/main" val="16702548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8D91ACD0-C994-85DD-8F36-4183774FA1E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B140F8A-E5A0-B1AA-7BF1-2977A1173B9E}"/>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13:44-46</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kingdom of heaven is like...”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“kingdom of heaven”/“kingdom of God”</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comparison is to the entire story</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kingdom is of such great value that it is worth giving up everything else for.</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mystery of the rejection and acceptance of Jesus’s message about the kingdom</a:t>
            </a:r>
          </a:p>
        </p:txBody>
      </p:sp>
    </p:spTree>
    <p:extLst>
      <p:ext uri="{BB962C8B-B14F-4D97-AF65-F5344CB8AC3E}">
        <p14:creationId xmlns:p14="http://schemas.microsoft.com/office/powerpoint/2010/main" val="2299007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363F38C2-718C-D04D-FFF2-9D9C98F8A00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369C98F-99CB-8ACA-6211-5E9906FAB7EA}"/>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Bottom Line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Parables = Invitations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Jesus is inviting </a:t>
            </a:r>
            <a:r>
              <a:rPr lang="en-US" sz="4000" b="1" dirty="0">
                <a:latin typeface="Baskerville" panose="02020502070401020303" pitchFamily="18" charset="0"/>
                <a:ea typeface="Baskerville" panose="02020502070401020303" pitchFamily="18" charset="0"/>
              </a:rPr>
              <a:t>you</a:t>
            </a:r>
            <a:r>
              <a:rPr lang="en-US" sz="4000" dirty="0">
                <a:latin typeface="Baskerville" panose="02020502070401020303" pitchFamily="18" charset="0"/>
                <a:ea typeface="Baskerville" panose="02020502070401020303" pitchFamily="18" charset="0"/>
              </a:rPr>
              <a:t> into the Kingdom of God.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How do you want to respond to that invitation?</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What might be standing in the way, keeping you from responding wholeheartedly?</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What “rocks” or “thorns” might be interfering with your ability to hear and respond?</a:t>
            </a:r>
          </a:p>
        </p:txBody>
      </p:sp>
    </p:spTree>
    <p:extLst>
      <p:ext uri="{BB962C8B-B14F-4D97-AF65-F5344CB8AC3E}">
        <p14:creationId xmlns:p14="http://schemas.microsoft.com/office/powerpoint/2010/main" val="1362379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B101F70F-54B2-76C2-4391-37665260123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BA201C8-5EB3-FD6E-5943-E72353839254}"/>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growing polarization of responses to Jesus’s ministry…</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“When Jesus had finished these parables, he moved on from there.” (Mt. 13:53)</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Ch. 14: Jesus and John rejected; Jesus reveals himself to Israel</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fear and anxiety; different responses to Jesus </a:t>
            </a:r>
          </a:p>
        </p:txBody>
      </p:sp>
    </p:spTree>
    <p:extLst>
      <p:ext uri="{BB962C8B-B14F-4D97-AF65-F5344CB8AC3E}">
        <p14:creationId xmlns:p14="http://schemas.microsoft.com/office/powerpoint/2010/main" val="10543777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A2B34F77-DC1B-2417-8F8C-E2C77B19964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406559A-A4D2-2959-1216-D6148169FB36}"/>
              </a:ext>
            </a:extLst>
          </p:cNvPr>
          <p:cNvSpPr txBox="1"/>
          <p:nvPr/>
        </p:nvSpPr>
        <p:spPr>
          <a:xfrm>
            <a:off x="881605" y="742951"/>
            <a:ext cx="10428790" cy="5124480"/>
          </a:xfrm>
          <a:prstGeom prst="rect">
            <a:avLst/>
          </a:prstGeom>
          <a:solidFill>
            <a:schemeClr val="bg1">
              <a:lumMod val="95000"/>
            </a:schemeClr>
          </a:solidFill>
        </p:spPr>
        <p:txBody>
          <a:bodyPr wrap="square" rtlCol="0">
            <a:spAutoFit/>
          </a:bodyPr>
          <a:lstStyle/>
          <a:p>
            <a:endParaRPr lang="en-US" sz="7200" dirty="0">
              <a:latin typeface="Beloved Sans" panose="02000505000000020004" pitchFamily="2" charset="77"/>
            </a:endParaRPr>
          </a:p>
          <a:p>
            <a:endParaRPr lang="en-US" sz="7200" dirty="0">
              <a:latin typeface="Beloved Sans" panose="02000505000000020004" pitchFamily="2" charset="77"/>
            </a:endParaRPr>
          </a:p>
          <a:p>
            <a:pPr algn="ctr"/>
            <a:r>
              <a:rPr lang="en-US" sz="7200" dirty="0">
                <a:latin typeface="Beloved Sans" panose="02000505000000020004" pitchFamily="2" charset="77"/>
              </a:rPr>
              <a:t>Prayer</a:t>
            </a:r>
            <a:endParaRPr lang="en-US" sz="2400" dirty="0">
              <a:latin typeface="Beloved Sans" panose="02000505000000020004" pitchFamily="2" charset="77"/>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5357368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92B94244-277C-F5C3-35CB-4C3064B17C8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A2BEE84-1A05-F9C8-2479-B9099F53484B}"/>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 &amp; Reminders </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Thank you to all our visitors and all who brought treats!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Zoom pickup: Tuesday 1/28, Thursday 1/30, Sunday 2/2</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Guest teachers in February:</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Feb. 4</a:t>
            </a:r>
            <a:r>
              <a:rPr lang="en-US" sz="4000" baseline="30000" dirty="0">
                <a:latin typeface="Baskerville" panose="02020502070401020303" pitchFamily="18" charset="0"/>
                <a:ea typeface="Baskerville" panose="02020502070401020303" pitchFamily="18" charset="0"/>
              </a:rPr>
              <a:t>th</a:t>
            </a:r>
            <a:r>
              <a:rPr lang="en-US" sz="4000" dirty="0">
                <a:latin typeface="Baskerville" panose="02020502070401020303" pitchFamily="18" charset="0"/>
                <a:ea typeface="Baskerville" panose="02020502070401020303" pitchFamily="18" charset="0"/>
              </a:rPr>
              <a:t>: Pastor Josiah Kish on Mt.15</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Feb. 25</a:t>
            </a:r>
            <a:r>
              <a:rPr lang="en-US" sz="4000" baseline="30000" dirty="0">
                <a:latin typeface="Baskerville" panose="02020502070401020303" pitchFamily="18" charset="0"/>
                <a:ea typeface="Baskerville" panose="02020502070401020303" pitchFamily="18" charset="0"/>
              </a:rPr>
              <a:t>th</a:t>
            </a:r>
            <a:r>
              <a:rPr lang="en-US" sz="4000" dirty="0">
                <a:latin typeface="Baskerville" panose="02020502070401020303" pitchFamily="18" charset="0"/>
                <a:ea typeface="Baskerville" panose="02020502070401020303" pitchFamily="18" charset="0"/>
              </a:rPr>
              <a:t>: Pastor Cynthia Fantasia on Mt. 17</a:t>
            </a:r>
          </a:p>
        </p:txBody>
      </p:sp>
    </p:spTree>
    <p:extLst>
      <p:ext uri="{BB962C8B-B14F-4D97-AF65-F5344CB8AC3E}">
        <p14:creationId xmlns:p14="http://schemas.microsoft.com/office/powerpoint/2010/main" val="231508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FF148131-D638-2B22-49B4-7ADEDA0E642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36B1A50-93CE-4317-6AFA-74009BF687BD}"/>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13: Background</a:t>
            </a:r>
            <a:endParaRPr lang="en-US" sz="1400"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 day of parables”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What does the word “parable” mean?</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634215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A1E7A244-F51A-C64C-0B42-8751B5564DB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0DE11A9-8888-FE8B-E919-8D968C862149}"/>
              </a:ext>
            </a:extLst>
          </p:cNvPr>
          <p:cNvSpPr txBox="1"/>
          <p:nvPr/>
        </p:nvSpPr>
        <p:spPr>
          <a:xfrm>
            <a:off x="881605" y="742951"/>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Parables</a:t>
            </a:r>
            <a:endParaRPr lang="en-US" sz="1400" dirty="0">
              <a:latin typeface="Beloved Sans" panose="02000505000000020004" pitchFamily="2" charset="77"/>
            </a:endParaRP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“a saying or story to drive home a point the speaker wishes to emphasize by illustrating it from a familiar situation of common life” </a:t>
            </a:r>
            <a:r>
              <a:rPr lang="en-US" sz="2400" dirty="0">
                <a:latin typeface="Baskerville" panose="02020502070401020303" pitchFamily="18" charset="0"/>
                <a:ea typeface="Baskerville" panose="02020502070401020303" pitchFamily="18" charset="0"/>
              </a:rPr>
              <a:t>(Zondervan Illustrated Bible Dict.)</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“stories told to convey a general truth or spiritual message, often requiring explanation or interpretation” </a:t>
            </a:r>
            <a:r>
              <a:rPr lang="en-US" sz="2400" dirty="0">
                <a:latin typeface="Baskerville" panose="02020502070401020303" pitchFamily="18" charset="0"/>
                <a:ea typeface="Baskerville" panose="02020502070401020303" pitchFamily="18" charset="0"/>
              </a:rPr>
              <a:t>(Dictionary of Bible Themes)</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“short (usually fictitious) stories that communicate a moral or spiritual argument” </a:t>
            </a:r>
            <a:r>
              <a:rPr lang="en-US" sz="2400" dirty="0">
                <a:latin typeface="Baskerville" panose="02020502070401020303" pitchFamily="18" charset="0"/>
                <a:ea typeface="Baskerville" panose="02020502070401020303" pitchFamily="18" charset="0"/>
              </a:rPr>
              <a:t>(NIV Grace &amp; Truth Study Bible)</a:t>
            </a:r>
          </a:p>
        </p:txBody>
      </p:sp>
    </p:spTree>
    <p:extLst>
      <p:ext uri="{BB962C8B-B14F-4D97-AF65-F5344CB8AC3E}">
        <p14:creationId xmlns:p14="http://schemas.microsoft.com/office/powerpoint/2010/main" val="3500480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7C11D1A6-CB52-FEA9-A470-8CF77D9650A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2999A18-3006-1DC4-3171-DCCC00280760}"/>
              </a:ext>
            </a:extLst>
          </p:cNvPr>
          <p:cNvSpPr txBox="1"/>
          <p:nvPr/>
        </p:nvSpPr>
        <p:spPr>
          <a:xfrm>
            <a:off x="881605" y="742951"/>
            <a:ext cx="10428790" cy="532453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Parables, Cont.</a:t>
            </a: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 metaphor or simile drawn from nature or common life, arresting the hearer by its vividness or strangeness, and leaving the mind in sufficient doubt of its precise application to tease it into active thought” </a:t>
            </a:r>
            <a:r>
              <a:rPr lang="en-US" sz="2400" dirty="0">
                <a:latin typeface="Baskerville" panose="02020502070401020303" pitchFamily="18" charset="0"/>
                <a:ea typeface="Baskerville" panose="02020502070401020303" pitchFamily="18" charset="0"/>
              </a:rPr>
              <a:t>(C. H. Dodd, </a:t>
            </a:r>
            <a:r>
              <a:rPr lang="en-US" sz="2400" i="1" dirty="0">
                <a:latin typeface="Baskerville" panose="02020502070401020303" pitchFamily="18" charset="0"/>
                <a:ea typeface="Baskerville" panose="02020502070401020303" pitchFamily="18" charset="0"/>
              </a:rPr>
              <a:t>The Parables of the Kingdom</a:t>
            </a:r>
            <a:r>
              <a:rPr lang="en-US" sz="2400" dirty="0">
                <a:latin typeface="Baskerville" panose="02020502070401020303" pitchFamily="18" charset="0"/>
                <a:ea typeface="Baskerville" panose="02020502070401020303" pitchFamily="18" charset="0"/>
              </a:rPr>
              <a:t>)</a:t>
            </a:r>
          </a:p>
          <a:p>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28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207278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D0943C00-B892-37A0-7D0D-C801C0EAFA1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711869B-DFB2-F7E3-1BA3-B7A511FA7299}"/>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Parables, Cont.</a:t>
            </a: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err="1">
                <a:latin typeface="Baskerville" panose="02020502070401020303" pitchFamily="18" charset="0"/>
                <a:ea typeface="Baskerville" panose="02020502070401020303" pitchFamily="18" charset="0"/>
              </a:rPr>
              <a:t>parabolē</a:t>
            </a:r>
            <a:r>
              <a:rPr lang="en-US" sz="4000" dirty="0">
                <a:latin typeface="Baskerville" panose="02020502070401020303" pitchFamily="18" charset="0"/>
                <a:ea typeface="Baskerville" panose="02020502070401020303" pitchFamily="18" charset="0"/>
              </a:rPr>
              <a:t>: “juxtaposition, comparison, illustration”</a:t>
            </a:r>
          </a:p>
          <a:p>
            <a:pPr marL="571500" indent="-571500">
              <a:buFont typeface="Arial" panose="020B0604020202020204" pitchFamily="34" charset="0"/>
              <a:buChar char="•"/>
            </a:pPr>
            <a:r>
              <a:rPr lang="en-US" sz="4000" dirty="0" err="1">
                <a:latin typeface="Baskerville" panose="02020502070401020303" pitchFamily="18" charset="0"/>
                <a:ea typeface="Baskerville" panose="02020502070401020303" pitchFamily="18" charset="0"/>
              </a:rPr>
              <a:t>paraballō</a:t>
            </a:r>
            <a:r>
              <a:rPr lang="en-US" sz="4000" dirty="0">
                <a:latin typeface="Baskerville" panose="02020502070401020303" pitchFamily="18" charset="0"/>
                <a:ea typeface="Baskerville" panose="02020502070401020303" pitchFamily="18" charset="0"/>
              </a:rPr>
              <a:t>: “to lay [one thing] beside [another], to compare”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parable = comparison</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Who speaks in parables?</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prophets, rabbis, philosophers, teachers</a:t>
            </a:r>
          </a:p>
        </p:txBody>
      </p:sp>
    </p:spTree>
    <p:extLst>
      <p:ext uri="{BB962C8B-B14F-4D97-AF65-F5344CB8AC3E}">
        <p14:creationId xmlns:p14="http://schemas.microsoft.com/office/powerpoint/2010/main" val="3371745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E299802E-0402-9BD9-FD0E-A1096262745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888305C-6E79-B186-6C5F-D852D6479E5F}"/>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Parables, Cont.</a:t>
            </a: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parable and allegory</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Parable: all the characters and events work together to teach a single spiritual idea</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Allegory: each separate element of the story represents a distinct idea.</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call for a response (tended to polarize crowds)</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029620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90F58DCD-A6CE-3961-B32C-9E81F6B3D96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8F68DC7-B19A-8082-9304-64DC86FC768C}"/>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13:1-3a</a:t>
            </a:r>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That same day Jesus went out of the house and sat by the lake. Such large crowds gathered around him that he got into a boat and sat in it, while all the people stood on the shore. Then he told them many things in parables…</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40973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D0CBA892-2F75-EEA2-06DF-7DE6B8F4AFA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B312692-4BA7-1BAE-BB52-2A921CF9C48A}"/>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13:3B-6</a:t>
            </a:r>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A farmer went out to sow his seed. As he was scattering the seed, some fell along the path, and the birds came and ate it up. Some fell on rocky places, where it did not have much soil. It sprang up quickly, because the soil was shallow. But when the sun came up, the plants were scorched, and they withered because they had no root.</a:t>
            </a:r>
          </a:p>
        </p:txBody>
      </p:sp>
    </p:spTree>
    <p:extLst>
      <p:ext uri="{BB962C8B-B14F-4D97-AF65-F5344CB8AC3E}">
        <p14:creationId xmlns:p14="http://schemas.microsoft.com/office/powerpoint/2010/main" val="615390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7A5E3802-6A4C-87AD-1C1D-26FA2BF72D4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A84BD71-B734-0514-69F0-6AB54F3FB375}"/>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Elements of the Parable</a:t>
            </a:r>
            <a:endParaRPr lang="en-US" sz="1400"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Sower: foolish, prodigal, generous?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Four different places where seeds were planted—three failures, one success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 highly unusual yield</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“Whoever has ears, let them hear.” (Mt. 13:9)</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“Why do you speak to the people in parables?” (Matthew 13:10)</a:t>
            </a:r>
          </a:p>
        </p:txBody>
      </p:sp>
    </p:spTree>
    <p:extLst>
      <p:ext uri="{BB962C8B-B14F-4D97-AF65-F5344CB8AC3E}">
        <p14:creationId xmlns:p14="http://schemas.microsoft.com/office/powerpoint/2010/main" val="34639172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35678</TotalTime>
  <Words>968</Words>
  <Application>Microsoft Macintosh PowerPoint</Application>
  <PresentationFormat>Widescreen</PresentationFormat>
  <Paragraphs>78</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Baskerville</vt:lpstr>
      <vt:lpstr>Beloved Sans</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6</cp:revision>
  <dcterms:created xsi:type="dcterms:W3CDTF">2023-09-23T01:00:28Z</dcterms:created>
  <dcterms:modified xsi:type="dcterms:W3CDTF">2025-01-21T22:56:37Z</dcterms:modified>
</cp:coreProperties>
</file>