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383" r:id="rId2"/>
    <p:sldId id="256" r:id="rId3"/>
    <p:sldId id="280" r:id="rId4"/>
    <p:sldId id="384" r:id="rId5"/>
    <p:sldId id="358" r:id="rId6"/>
    <p:sldId id="385" r:id="rId7"/>
    <p:sldId id="371" r:id="rId8"/>
    <p:sldId id="372" r:id="rId9"/>
    <p:sldId id="373" r:id="rId10"/>
    <p:sldId id="374" r:id="rId11"/>
    <p:sldId id="386" r:id="rId12"/>
    <p:sldId id="387" r:id="rId13"/>
    <p:sldId id="364" r:id="rId14"/>
    <p:sldId id="388" r:id="rId15"/>
    <p:sldId id="375" r:id="rId16"/>
    <p:sldId id="389" r:id="rId17"/>
    <p:sldId id="390" r:id="rId18"/>
    <p:sldId id="391" r:id="rId19"/>
    <p:sldId id="376" r:id="rId20"/>
    <p:sldId id="277" r:id="rId21"/>
    <p:sldId id="3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1BDC0F-EFE5-7147-A8D1-7A42A87ECDF2}" v="1" dt="2024-01-09T04:06:01.415"/>
    <p1510:client id="{E9094925-8BF1-CA40-AF0D-E0D9E690A368}" v="12" dt="2024-01-09T04:52:16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858"/>
  </p:normalViewPr>
  <p:slideViewPr>
    <p:cSldViewPr snapToGrid="0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-1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E9094925-8BF1-CA40-AF0D-E0D9E690A368}"/>
    <pc:docChg chg="undo custSel addSld delSld modSld">
      <pc:chgData name="Rachel Keeler" userId="4db9b7d9-2fc6-4369-9fe9-4ed3570fbc23" providerId="ADAL" clId="{E9094925-8BF1-CA40-AF0D-E0D9E690A368}" dt="2024-01-09T05:11:50.390" v="614"/>
      <pc:docMkLst>
        <pc:docMk/>
      </pc:docMkLst>
      <pc:sldChg chg="modSp mod">
        <pc:chgData name="Rachel Keeler" userId="4db9b7d9-2fc6-4369-9fe9-4ed3570fbc23" providerId="ADAL" clId="{E9094925-8BF1-CA40-AF0D-E0D9E690A368}" dt="2024-01-09T04:52:06.297" v="612" actId="113"/>
        <pc:sldMkLst>
          <pc:docMk/>
          <pc:sldMk cId="1920515748" sldId="277"/>
        </pc:sldMkLst>
        <pc:spChg chg="mod">
          <ac:chgData name="Rachel Keeler" userId="4db9b7d9-2fc6-4369-9fe9-4ed3570fbc23" providerId="ADAL" clId="{E9094925-8BF1-CA40-AF0D-E0D9E690A368}" dt="2024-01-09T04:52:06.297" v="612" actId="113"/>
          <ac:spMkLst>
            <pc:docMk/>
            <pc:sldMk cId="1920515748" sldId="277"/>
            <ac:spMk id="4" creationId="{797E52C6-31CB-074E-B2A2-B9A9F9419D1E}"/>
          </ac:spMkLst>
        </pc:spChg>
      </pc:sldChg>
      <pc:sldChg chg="modNotesTx">
        <pc:chgData name="Rachel Keeler" userId="4db9b7d9-2fc6-4369-9fe9-4ed3570fbc23" providerId="ADAL" clId="{E9094925-8BF1-CA40-AF0D-E0D9E690A368}" dt="2024-01-09T05:11:50.390" v="614"/>
        <pc:sldMkLst>
          <pc:docMk/>
          <pc:sldMk cId="742378574" sldId="280"/>
        </pc:sldMkLst>
      </pc:sldChg>
      <pc:sldChg chg="addSp delSp modSp mod setBg">
        <pc:chgData name="Rachel Keeler" userId="4db9b7d9-2fc6-4369-9fe9-4ed3570fbc23" providerId="ADAL" clId="{E9094925-8BF1-CA40-AF0D-E0D9E690A368}" dt="2024-01-09T04:14:58.308" v="13" actId="26606"/>
        <pc:sldMkLst>
          <pc:docMk/>
          <pc:sldMk cId="943515347" sldId="358"/>
        </pc:sldMkLst>
        <pc:spChg chg="mod ord">
          <ac:chgData name="Rachel Keeler" userId="4db9b7d9-2fc6-4369-9fe9-4ed3570fbc23" providerId="ADAL" clId="{E9094925-8BF1-CA40-AF0D-E0D9E690A368}" dt="2024-01-09T04:14:58.308" v="13" actId="26606"/>
          <ac:spMkLst>
            <pc:docMk/>
            <pc:sldMk cId="943515347" sldId="358"/>
            <ac:spMk id="2" creationId="{02CDD421-D41B-69F3-0601-D4DEB3112725}"/>
          </ac:spMkLst>
        </pc:spChg>
        <pc:spChg chg="del">
          <ac:chgData name="Rachel Keeler" userId="4db9b7d9-2fc6-4369-9fe9-4ed3570fbc23" providerId="ADAL" clId="{E9094925-8BF1-CA40-AF0D-E0D9E690A368}" dt="2024-01-09T04:09:40.331" v="0" actId="478"/>
          <ac:spMkLst>
            <pc:docMk/>
            <pc:sldMk cId="943515347" sldId="358"/>
            <ac:spMk id="4" creationId="{797E52C6-31CB-074E-B2A2-B9A9F9419D1E}"/>
          </ac:spMkLst>
        </pc:spChg>
        <pc:spChg chg="add del">
          <ac:chgData name="Rachel Keeler" userId="4db9b7d9-2fc6-4369-9fe9-4ed3570fbc23" providerId="ADAL" clId="{E9094925-8BF1-CA40-AF0D-E0D9E690A368}" dt="2024-01-09T04:14:28.178" v="8" actId="26606"/>
          <ac:spMkLst>
            <pc:docMk/>
            <pc:sldMk cId="943515347" sldId="358"/>
            <ac:spMk id="1033" creationId="{42A4FC2C-047E-45A5-965D-8E1E3BF09BC6}"/>
          </ac:spMkLst>
        </pc:spChg>
        <pc:spChg chg="add">
          <ac:chgData name="Rachel Keeler" userId="4db9b7d9-2fc6-4369-9fe9-4ed3570fbc23" providerId="ADAL" clId="{E9094925-8BF1-CA40-AF0D-E0D9E690A368}" dt="2024-01-09T04:14:58.308" v="13" actId="26606"/>
          <ac:spMkLst>
            <pc:docMk/>
            <pc:sldMk cId="943515347" sldId="358"/>
            <ac:spMk id="1035" creationId="{42A4FC2C-047E-45A5-965D-8E1E3BF09BC6}"/>
          </ac:spMkLst>
        </pc:spChg>
        <pc:grpChg chg="add del">
          <ac:chgData name="Rachel Keeler" userId="4db9b7d9-2fc6-4369-9fe9-4ed3570fbc23" providerId="ADAL" clId="{E9094925-8BF1-CA40-AF0D-E0D9E690A368}" dt="2024-01-09T04:14:37.913" v="10" actId="26606"/>
          <ac:grpSpMkLst>
            <pc:docMk/>
            <pc:sldMk cId="943515347" sldId="358"/>
            <ac:grpSpMk id="1042" creationId="{63737881-458F-40AD-B72B-B57D267DC423}"/>
          </ac:grpSpMkLst>
        </pc:grpChg>
        <pc:picChg chg="add del mod">
          <ac:chgData name="Rachel Keeler" userId="4db9b7d9-2fc6-4369-9fe9-4ed3570fbc23" providerId="ADAL" clId="{E9094925-8BF1-CA40-AF0D-E0D9E690A368}" dt="2024-01-09T04:12:05.613" v="5" actId="478"/>
          <ac:picMkLst>
            <pc:docMk/>
            <pc:sldMk cId="943515347" sldId="358"/>
            <ac:picMk id="1026" creationId="{59675DC5-250A-120E-5823-2F2B70082656}"/>
          </ac:picMkLst>
        </pc:picChg>
        <pc:picChg chg="add del mod">
          <ac:chgData name="Rachel Keeler" userId="4db9b7d9-2fc6-4369-9fe9-4ed3570fbc23" providerId="ADAL" clId="{E9094925-8BF1-CA40-AF0D-E0D9E690A368}" dt="2024-01-09T04:14:54.198" v="11" actId="478"/>
          <ac:picMkLst>
            <pc:docMk/>
            <pc:sldMk cId="943515347" sldId="358"/>
            <ac:picMk id="1028" creationId="{1DC2DA14-B581-4D06-B570-181EDBDDF3D0}"/>
          </ac:picMkLst>
        </pc:picChg>
        <pc:picChg chg="add mod">
          <ac:chgData name="Rachel Keeler" userId="4db9b7d9-2fc6-4369-9fe9-4ed3570fbc23" providerId="ADAL" clId="{E9094925-8BF1-CA40-AF0D-E0D9E690A368}" dt="2024-01-09T04:14:58.308" v="13" actId="26606"/>
          <ac:picMkLst>
            <pc:docMk/>
            <pc:sldMk cId="943515347" sldId="358"/>
            <ac:picMk id="1030" creationId="{C4EE944F-F9BA-2B5A-84FD-25E63E4C561A}"/>
          </ac:picMkLst>
        </pc:picChg>
      </pc:sldChg>
      <pc:sldChg chg="modSp mod">
        <pc:chgData name="Rachel Keeler" userId="4db9b7d9-2fc6-4369-9fe9-4ed3570fbc23" providerId="ADAL" clId="{E9094925-8BF1-CA40-AF0D-E0D9E690A368}" dt="2024-01-09T04:36:50.115" v="302" actId="20577"/>
        <pc:sldMkLst>
          <pc:docMk/>
          <pc:sldMk cId="1637752844" sldId="364"/>
        </pc:sldMkLst>
        <pc:spChg chg="mod">
          <ac:chgData name="Rachel Keeler" userId="4db9b7d9-2fc6-4369-9fe9-4ed3570fbc23" providerId="ADAL" clId="{E9094925-8BF1-CA40-AF0D-E0D9E690A368}" dt="2024-01-09T04:36:50.115" v="302" actId="20577"/>
          <ac:spMkLst>
            <pc:docMk/>
            <pc:sldMk cId="1637752844" sldId="364"/>
            <ac:spMk id="4" creationId="{797E52C6-31CB-074E-B2A2-B9A9F9419D1E}"/>
          </ac:spMkLst>
        </pc:spChg>
      </pc:sldChg>
      <pc:sldChg chg="addSp delSp modSp del mod setBg">
        <pc:chgData name="Rachel Keeler" userId="4db9b7d9-2fc6-4369-9fe9-4ed3570fbc23" providerId="ADAL" clId="{E9094925-8BF1-CA40-AF0D-E0D9E690A368}" dt="2024-01-09T04:18:47.515" v="28" actId="2696"/>
        <pc:sldMkLst>
          <pc:docMk/>
          <pc:sldMk cId="941203453" sldId="366"/>
        </pc:sldMkLst>
        <pc:spChg chg="mod ord">
          <ac:chgData name="Rachel Keeler" userId="4db9b7d9-2fc6-4369-9fe9-4ed3570fbc23" providerId="ADAL" clId="{E9094925-8BF1-CA40-AF0D-E0D9E690A368}" dt="2024-01-09T04:17:21.167" v="19" actId="26606"/>
          <ac:spMkLst>
            <pc:docMk/>
            <pc:sldMk cId="941203453" sldId="366"/>
            <ac:spMk id="2" creationId="{02CDD421-D41B-69F3-0601-D4DEB3112725}"/>
          </ac:spMkLst>
        </pc:spChg>
        <pc:spChg chg="del">
          <ac:chgData name="Rachel Keeler" userId="4db9b7d9-2fc6-4369-9fe9-4ed3570fbc23" providerId="ADAL" clId="{E9094925-8BF1-CA40-AF0D-E0D9E690A368}" dt="2024-01-09T04:17:03.911" v="16" actId="478"/>
          <ac:spMkLst>
            <pc:docMk/>
            <pc:sldMk cId="941203453" sldId="366"/>
            <ac:spMk id="4" creationId="{797E52C6-31CB-074E-B2A2-B9A9F9419D1E}"/>
          </ac:spMkLst>
        </pc:spChg>
        <pc:spChg chg="add del">
          <ac:chgData name="Rachel Keeler" userId="4db9b7d9-2fc6-4369-9fe9-4ed3570fbc23" providerId="ADAL" clId="{E9094925-8BF1-CA40-AF0D-E0D9E690A368}" dt="2024-01-09T04:17:21.167" v="19" actId="26606"/>
          <ac:spMkLst>
            <pc:docMk/>
            <pc:sldMk cId="941203453" sldId="366"/>
            <ac:spMk id="2055" creationId="{42A4FC2C-047E-45A5-965D-8E1E3BF09BC6}"/>
          </ac:spMkLst>
        </pc:spChg>
        <pc:picChg chg="add mod">
          <ac:chgData name="Rachel Keeler" userId="4db9b7d9-2fc6-4369-9fe9-4ed3570fbc23" providerId="ADAL" clId="{E9094925-8BF1-CA40-AF0D-E0D9E690A368}" dt="2024-01-09T04:17:21.167" v="19" actId="26606"/>
          <ac:picMkLst>
            <pc:docMk/>
            <pc:sldMk cId="941203453" sldId="366"/>
            <ac:picMk id="2050" creationId="{B8DF299A-13FF-556D-F978-27A5B48A0492}"/>
          </ac:picMkLst>
        </pc:picChg>
      </pc:sldChg>
      <pc:sldChg chg="del">
        <pc:chgData name="Rachel Keeler" userId="4db9b7d9-2fc6-4369-9fe9-4ed3570fbc23" providerId="ADAL" clId="{E9094925-8BF1-CA40-AF0D-E0D9E690A368}" dt="2024-01-09T04:50:38.644" v="566" actId="2696"/>
        <pc:sldMkLst>
          <pc:docMk/>
          <pc:sldMk cId="3234345773" sldId="367"/>
        </pc:sldMkLst>
      </pc:sldChg>
      <pc:sldChg chg="del">
        <pc:chgData name="Rachel Keeler" userId="4db9b7d9-2fc6-4369-9fe9-4ed3570fbc23" providerId="ADAL" clId="{E9094925-8BF1-CA40-AF0D-E0D9E690A368}" dt="2024-01-09T04:50:38.697" v="572" actId="2696"/>
        <pc:sldMkLst>
          <pc:docMk/>
          <pc:sldMk cId="507494358" sldId="368"/>
        </pc:sldMkLst>
      </pc:sldChg>
      <pc:sldChg chg="modSp mod">
        <pc:chgData name="Rachel Keeler" userId="4db9b7d9-2fc6-4369-9fe9-4ed3570fbc23" providerId="ADAL" clId="{E9094925-8BF1-CA40-AF0D-E0D9E690A368}" dt="2024-01-09T04:20:27.130" v="47" actId="20577"/>
        <pc:sldMkLst>
          <pc:docMk/>
          <pc:sldMk cId="3808793287" sldId="371"/>
        </pc:sldMkLst>
        <pc:spChg chg="mod">
          <ac:chgData name="Rachel Keeler" userId="4db9b7d9-2fc6-4369-9fe9-4ed3570fbc23" providerId="ADAL" clId="{E9094925-8BF1-CA40-AF0D-E0D9E690A368}" dt="2024-01-09T04:20:27.130" v="47" actId="20577"/>
          <ac:spMkLst>
            <pc:docMk/>
            <pc:sldMk cId="3808793287" sldId="371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E9094925-8BF1-CA40-AF0D-E0D9E690A368}" dt="2024-01-09T04:21:58.339" v="76" actId="20577"/>
        <pc:sldMkLst>
          <pc:docMk/>
          <pc:sldMk cId="3341119584" sldId="372"/>
        </pc:sldMkLst>
        <pc:spChg chg="mod">
          <ac:chgData name="Rachel Keeler" userId="4db9b7d9-2fc6-4369-9fe9-4ed3570fbc23" providerId="ADAL" clId="{E9094925-8BF1-CA40-AF0D-E0D9E690A368}" dt="2024-01-09T04:21:58.339" v="76" actId="20577"/>
          <ac:spMkLst>
            <pc:docMk/>
            <pc:sldMk cId="3341119584" sldId="372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E9094925-8BF1-CA40-AF0D-E0D9E690A368}" dt="2024-01-09T04:26:47.221" v="163" actId="113"/>
        <pc:sldMkLst>
          <pc:docMk/>
          <pc:sldMk cId="3464614829" sldId="373"/>
        </pc:sldMkLst>
        <pc:spChg chg="mod">
          <ac:chgData name="Rachel Keeler" userId="4db9b7d9-2fc6-4369-9fe9-4ed3570fbc23" providerId="ADAL" clId="{E9094925-8BF1-CA40-AF0D-E0D9E690A368}" dt="2024-01-09T04:26:47.221" v="163" actId="113"/>
          <ac:spMkLst>
            <pc:docMk/>
            <pc:sldMk cId="3464614829" sldId="373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E9094925-8BF1-CA40-AF0D-E0D9E690A368}" dt="2024-01-09T04:29:18.359" v="188" actId="20577"/>
        <pc:sldMkLst>
          <pc:docMk/>
          <pc:sldMk cId="2916808252" sldId="374"/>
        </pc:sldMkLst>
        <pc:spChg chg="mod">
          <ac:chgData name="Rachel Keeler" userId="4db9b7d9-2fc6-4369-9fe9-4ed3570fbc23" providerId="ADAL" clId="{E9094925-8BF1-CA40-AF0D-E0D9E690A368}" dt="2024-01-09T04:29:18.359" v="188" actId="20577"/>
          <ac:spMkLst>
            <pc:docMk/>
            <pc:sldMk cId="2916808252" sldId="374"/>
            <ac:spMk id="4" creationId="{797E52C6-31CB-074E-B2A2-B9A9F9419D1E}"/>
          </ac:spMkLst>
        </pc:spChg>
      </pc:sldChg>
      <pc:sldChg chg="modSp mod">
        <pc:chgData name="Rachel Keeler" userId="4db9b7d9-2fc6-4369-9fe9-4ed3570fbc23" providerId="ADAL" clId="{E9094925-8BF1-CA40-AF0D-E0D9E690A368}" dt="2024-01-09T04:46:27.589" v="476" actId="20577"/>
        <pc:sldMkLst>
          <pc:docMk/>
          <pc:sldMk cId="4276719522" sldId="375"/>
        </pc:sldMkLst>
        <pc:spChg chg="mod">
          <ac:chgData name="Rachel Keeler" userId="4db9b7d9-2fc6-4369-9fe9-4ed3570fbc23" providerId="ADAL" clId="{E9094925-8BF1-CA40-AF0D-E0D9E690A368}" dt="2024-01-09T04:46:27.589" v="476" actId="20577"/>
          <ac:spMkLst>
            <pc:docMk/>
            <pc:sldMk cId="4276719522" sldId="375"/>
            <ac:spMk id="4" creationId="{797E52C6-31CB-074E-B2A2-B9A9F9419D1E}"/>
          </ac:spMkLst>
        </pc:spChg>
      </pc:sldChg>
      <pc:sldChg chg="delSp mod">
        <pc:chgData name="Rachel Keeler" userId="4db9b7d9-2fc6-4369-9fe9-4ed3570fbc23" providerId="ADAL" clId="{E9094925-8BF1-CA40-AF0D-E0D9E690A368}" dt="2024-01-09T04:50:32.300" v="564" actId="478"/>
        <pc:sldMkLst>
          <pc:docMk/>
          <pc:sldMk cId="3986093931" sldId="376"/>
        </pc:sldMkLst>
        <pc:spChg chg="del">
          <ac:chgData name="Rachel Keeler" userId="4db9b7d9-2fc6-4369-9fe9-4ed3570fbc23" providerId="ADAL" clId="{E9094925-8BF1-CA40-AF0D-E0D9E690A368}" dt="2024-01-09T04:50:32.300" v="564" actId="478"/>
          <ac:spMkLst>
            <pc:docMk/>
            <pc:sldMk cId="3986093931" sldId="376"/>
            <ac:spMk id="4" creationId="{797E52C6-31CB-074E-B2A2-B9A9F9419D1E}"/>
          </ac:spMkLst>
        </pc:spChg>
      </pc:sldChg>
      <pc:sldChg chg="del">
        <pc:chgData name="Rachel Keeler" userId="4db9b7d9-2fc6-4369-9fe9-4ed3570fbc23" providerId="ADAL" clId="{E9094925-8BF1-CA40-AF0D-E0D9E690A368}" dt="2024-01-09T04:50:38.627" v="565" actId="2696"/>
        <pc:sldMkLst>
          <pc:docMk/>
          <pc:sldMk cId="863840946" sldId="377"/>
        </pc:sldMkLst>
      </pc:sldChg>
      <pc:sldChg chg="del">
        <pc:chgData name="Rachel Keeler" userId="4db9b7d9-2fc6-4369-9fe9-4ed3570fbc23" providerId="ADAL" clId="{E9094925-8BF1-CA40-AF0D-E0D9E690A368}" dt="2024-01-09T04:50:38.656" v="567" actId="2696"/>
        <pc:sldMkLst>
          <pc:docMk/>
          <pc:sldMk cId="307062215" sldId="378"/>
        </pc:sldMkLst>
      </pc:sldChg>
      <pc:sldChg chg="del">
        <pc:chgData name="Rachel Keeler" userId="4db9b7d9-2fc6-4369-9fe9-4ed3570fbc23" providerId="ADAL" clId="{E9094925-8BF1-CA40-AF0D-E0D9E690A368}" dt="2024-01-09T04:50:38.668" v="568" actId="2696"/>
        <pc:sldMkLst>
          <pc:docMk/>
          <pc:sldMk cId="1960138689" sldId="379"/>
        </pc:sldMkLst>
      </pc:sldChg>
      <pc:sldChg chg="del">
        <pc:chgData name="Rachel Keeler" userId="4db9b7d9-2fc6-4369-9fe9-4ed3570fbc23" providerId="ADAL" clId="{E9094925-8BF1-CA40-AF0D-E0D9E690A368}" dt="2024-01-09T04:50:38.676" v="569" actId="2696"/>
        <pc:sldMkLst>
          <pc:docMk/>
          <pc:sldMk cId="2118202226" sldId="380"/>
        </pc:sldMkLst>
      </pc:sldChg>
      <pc:sldChg chg="del">
        <pc:chgData name="Rachel Keeler" userId="4db9b7d9-2fc6-4369-9fe9-4ed3570fbc23" providerId="ADAL" clId="{E9094925-8BF1-CA40-AF0D-E0D9E690A368}" dt="2024-01-09T04:50:38.688" v="571" actId="2696"/>
        <pc:sldMkLst>
          <pc:docMk/>
          <pc:sldMk cId="3275508590" sldId="381"/>
        </pc:sldMkLst>
      </pc:sldChg>
      <pc:sldChg chg="del">
        <pc:chgData name="Rachel Keeler" userId="4db9b7d9-2fc6-4369-9fe9-4ed3570fbc23" providerId="ADAL" clId="{E9094925-8BF1-CA40-AF0D-E0D9E690A368}" dt="2024-01-09T04:50:38.684" v="570" actId="2696"/>
        <pc:sldMkLst>
          <pc:docMk/>
          <pc:sldMk cId="2837966663" sldId="382"/>
        </pc:sldMkLst>
      </pc:sldChg>
      <pc:sldChg chg="delSp add mod">
        <pc:chgData name="Rachel Keeler" userId="4db9b7d9-2fc6-4369-9fe9-4ed3570fbc23" providerId="ADAL" clId="{E9094925-8BF1-CA40-AF0D-E0D9E690A368}" dt="2024-01-09T04:15:31.111" v="15" actId="478"/>
        <pc:sldMkLst>
          <pc:docMk/>
          <pc:sldMk cId="3050622439" sldId="384"/>
        </pc:sldMkLst>
        <pc:spChg chg="del">
          <ac:chgData name="Rachel Keeler" userId="4db9b7d9-2fc6-4369-9fe9-4ed3570fbc23" providerId="ADAL" clId="{E9094925-8BF1-CA40-AF0D-E0D9E690A368}" dt="2024-01-09T04:15:31.111" v="15" actId="478"/>
          <ac:spMkLst>
            <pc:docMk/>
            <pc:sldMk cId="3050622439" sldId="384"/>
            <ac:spMk id="4" creationId="{797E52C6-31CB-074E-B2A2-B9A9F9419D1E}"/>
          </ac:spMkLst>
        </pc:spChg>
      </pc:sldChg>
      <pc:sldChg chg="addSp delSp modSp add mod">
        <pc:chgData name="Rachel Keeler" userId="4db9b7d9-2fc6-4369-9fe9-4ed3570fbc23" providerId="ADAL" clId="{E9094925-8BF1-CA40-AF0D-E0D9E690A368}" dt="2024-01-09T04:18:44.254" v="27" actId="26606"/>
        <pc:sldMkLst>
          <pc:docMk/>
          <pc:sldMk cId="4182638240" sldId="385"/>
        </pc:sldMkLst>
        <pc:spChg chg="mod ord">
          <ac:chgData name="Rachel Keeler" userId="4db9b7d9-2fc6-4369-9fe9-4ed3570fbc23" providerId="ADAL" clId="{E9094925-8BF1-CA40-AF0D-E0D9E690A368}" dt="2024-01-09T04:18:35.971" v="25" actId="26606"/>
          <ac:spMkLst>
            <pc:docMk/>
            <pc:sldMk cId="4182638240" sldId="385"/>
            <ac:spMk id="2" creationId="{02CDD421-D41B-69F3-0601-D4DEB3112725}"/>
          </ac:spMkLst>
        </pc:spChg>
        <pc:spChg chg="add del">
          <ac:chgData name="Rachel Keeler" userId="4db9b7d9-2fc6-4369-9fe9-4ed3570fbc23" providerId="ADAL" clId="{E9094925-8BF1-CA40-AF0D-E0D9E690A368}" dt="2024-01-09T04:18:35.978" v="26" actId="26606"/>
          <ac:spMkLst>
            <pc:docMk/>
            <pc:sldMk cId="4182638240" sldId="385"/>
            <ac:spMk id="1035" creationId="{42A4FC2C-047E-45A5-965D-8E1E3BF09BC6}"/>
          </ac:spMkLst>
        </pc:spChg>
        <pc:spChg chg="add del">
          <ac:chgData name="Rachel Keeler" userId="4db9b7d9-2fc6-4369-9fe9-4ed3570fbc23" providerId="ADAL" clId="{E9094925-8BF1-CA40-AF0D-E0D9E690A368}" dt="2024-01-09T04:18:30.165" v="23" actId="26606"/>
          <ac:spMkLst>
            <pc:docMk/>
            <pc:sldMk cId="4182638240" sldId="385"/>
            <ac:spMk id="1040" creationId="{11BE3FA7-0D70-4431-814F-D8C40576EA93}"/>
          </ac:spMkLst>
        </pc:spChg>
        <pc:spChg chg="add del">
          <ac:chgData name="Rachel Keeler" userId="4db9b7d9-2fc6-4369-9fe9-4ed3570fbc23" providerId="ADAL" clId="{E9094925-8BF1-CA40-AF0D-E0D9E690A368}" dt="2024-01-09T04:18:35.971" v="25" actId="26606"/>
          <ac:spMkLst>
            <pc:docMk/>
            <pc:sldMk cId="4182638240" sldId="385"/>
            <ac:spMk id="1042" creationId="{80CCAACE-815D-4A79-875A-B7EFC28F7D2B}"/>
          </ac:spMkLst>
        </pc:spChg>
        <pc:spChg chg="add del">
          <ac:chgData name="Rachel Keeler" userId="4db9b7d9-2fc6-4369-9fe9-4ed3570fbc23" providerId="ADAL" clId="{E9094925-8BF1-CA40-AF0D-E0D9E690A368}" dt="2024-01-09T04:18:44.254" v="27" actId="26606"/>
          <ac:spMkLst>
            <pc:docMk/>
            <pc:sldMk cId="4182638240" sldId="385"/>
            <ac:spMk id="1044" creationId="{42A4FC2C-047E-45A5-965D-8E1E3BF09BC6}"/>
          </ac:spMkLst>
        </pc:spChg>
        <pc:spChg chg="add">
          <ac:chgData name="Rachel Keeler" userId="4db9b7d9-2fc6-4369-9fe9-4ed3570fbc23" providerId="ADAL" clId="{E9094925-8BF1-CA40-AF0D-E0D9E690A368}" dt="2024-01-09T04:18:44.254" v="27" actId="26606"/>
          <ac:spMkLst>
            <pc:docMk/>
            <pc:sldMk cId="4182638240" sldId="385"/>
            <ac:spMk id="1049" creationId="{80CCAACE-815D-4A79-875A-B7EFC28F7D2B}"/>
          </ac:spMkLst>
        </pc:spChg>
        <pc:picChg chg="add mod ord">
          <ac:chgData name="Rachel Keeler" userId="4db9b7d9-2fc6-4369-9fe9-4ed3570fbc23" providerId="ADAL" clId="{E9094925-8BF1-CA40-AF0D-E0D9E690A368}" dt="2024-01-09T04:18:44.254" v="27" actId="26606"/>
          <ac:picMkLst>
            <pc:docMk/>
            <pc:sldMk cId="4182638240" sldId="385"/>
            <ac:picMk id="3" creationId="{980CA7B6-3A4C-4F13-0CE7-1BA4A5BDC038}"/>
          </ac:picMkLst>
        </pc:picChg>
        <pc:picChg chg="mod">
          <ac:chgData name="Rachel Keeler" userId="4db9b7d9-2fc6-4369-9fe9-4ed3570fbc23" providerId="ADAL" clId="{E9094925-8BF1-CA40-AF0D-E0D9E690A368}" dt="2024-01-09T04:18:44.254" v="27" actId="26606"/>
          <ac:picMkLst>
            <pc:docMk/>
            <pc:sldMk cId="4182638240" sldId="385"/>
            <ac:picMk id="1030" creationId="{C4EE944F-F9BA-2B5A-84FD-25E63E4C561A}"/>
          </ac:picMkLst>
        </pc:picChg>
      </pc:sldChg>
      <pc:sldChg chg="modSp add mod">
        <pc:chgData name="Rachel Keeler" userId="4db9b7d9-2fc6-4369-9fe9-4ed3570fbc23" providerId="ADAL" clId="{E9094925-8BF1-CA40-AF0D-E0D9E690A368}" dt="2024-01-09T04:30:23.804" v="223" actId="313"/>
        <pc:sldMkLst>
          <pc:docMk/>
          <pc:sldMk cId="3417115620" sldId="386"/>
        </pc:sldMkLst>
        <pc:spChg chg="mod">
          <ac:chgData name="Rachel Keeler" userId="4db9b7d9-2fc6-4369-9fe9-4ed3570fbc23" providerId="ADAL" clId="{E9094925-8BF1-CA40-AF0D-E0D9E690A368}" dt="2024-01-09T04:30:23.804" v="223" actId="313"/>
          <ac:spMkLst>
            <pc:docMk/>
            <pc:sldMk cId="3417115620" sldId="386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E9094925-8BF1-CA40-AF0D-E0D9E690A368}" dt="2024-01-09T04:33:08.456" v="241" actId="255"/>
        <pc:sldMkLst>
          <pc:docMk/>
          <pc:sldMk cId="145578974" sldId="387"/>
        </pc:sldMkLst>
        <pc:spChg chg="mod">
          <ac:chgData name="Rachel Keeler" userId="4db9b7d9-2fc6-4369-9fe9-4ed3570fbc23" providerId="ADAL" clId="{E9094925-8BF1-CA40-AF0D-E0D9E690A368}" dt="2024-01-09T04:33:08.456" v="241" actId="255"/>
          <ac:spMkLst>
            <pc:docMk/>
            <pc:sldMk cId="145578974" sldId="387"/>
            <ac:spMk id="4" creationId="{797E52C6-31CB-074E-B2A2-B9A9F9419D1E}"/>
          </ac:spMkLst>
        </pc:spChg>
      </pc:sldChg>
      <pc:sldChg chg="add">
        <pc:chgData name="Rachel Keeler" userId="4db9b7d9-2fc6-4369-9fe9-4ed3570fbc23" providerId="ADAL" clId="{E9094925-8BF1-CA40-AF0D-E0D9E690A368}" dt="2024-01-09T04:36:57.038" v="303"/>
        <pc:sldMkLst>
          <pc:docMk/>
          <pc:sldMk cId="3480341165" sldId="388"/>
        </pc:sldMkLst>
      </pc:sldChg>
      <pc:sldChg chg="new del">
        <pc:chgData name="Rachel Keeler" userId="4db9b7d9-2fc6-4369-9fe9-4ed3570fbc23" providerId="ADAL" clId="{E9094925-8BF1-CA40-AF0D-E0D9E690A368}" dt="2024-01-09T04:43:12.727" v="400" actId="680"/>
        <pc:sldMkLst>
          <pc:docMk/>
          <pc:sldMk cId="2663322287" sldId="389"/>
        </pc:sldMkLst>
      </pc:sldChg>
      <pc:sldChg chg="modSp add mod">
        <pc:chgData name="Rachel Keeler" userId="4db9b7d9-2fc6-4369-9fe9-4ed3570fbc23" providerId="ADAL" clId="{E9094925-8BF1-CA40-AF0D-E0D9E690A368}" dt="2024-01-09T04:47:30.570" v="486" actId="20577"/>
        <pc:sldMkLst>
          <pc:docMk/>
          <pc:sldMk cId="2783959732" sldId="389"/>
        </pc:sldMkLst>
        <pc:spChg chg="mod">
          <ac:chgData name="Rachel Keeler" userId="4db9b7d9-2fc6-4369-9fe9-4ed3570fbc23" providerId="ADAL" clId="{E9094925-8BF1-CA40-AF0D-E0D9E690A368}" dt="2024-01-09T04:47:30.570" v="486" actId="20577"/>
          <ac:spMkLst>
            <pc:docMk/>
            <pc:sldMk cId="2783959732" sldId="389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E9094925-8BF1-CA40-AF0D-E0D9E690A368}" dt="2024-01-09T04:49:35.079" v="548" actId="20577"/>
        <pc:sldMkLst>
          <pc:docMk/>
          <pc:sldMk cId="1959764585" sldId="390"/>
        </pc:sldMkLst>
        <pc:spChg chg="mod">
          <ac:chgData name="Rachel Keeler" userId="4db9b7d9-2fc6-4369-9fe9-4ed3570fbc23" providerId="ADAL" clId="{E9094925-8BF1-CA40-AF0D-E0D9E690A368}" dt="2024-01-09T04:49:35.079" v="548" actId="20577"/>
          <ac:spMkLst>
            <pc:docMk/>
            <pc:sldMk cId="1959764585" sldId="390"/>
            <ac:spMk id="4" creationId="{797E52C6-31CB-074E-B2A2-B9A9F9419D1E}"/>
          </ac:spMkLst>
        </pc:spChg>
      </pc:sldChg>
      <pc:sldChg chg="modSp add mod">
        <pc:chgData name="Rachel Keeler" userId="4db9b7d9-2fc6-4369-9fe9-4ed3570fbc23" providerId="ADAL" clId="{E9094925-8BF1-CA40-AF0D-E0D9E690A368}" dt="2024-01-09T04:50:01.702" v="563" actId="20577"/>
        <pc:sldMkLst>
          <pc:docMk/>
          <pc:sldMk cId="1283851574" sldId="391"/>
        </pc:sldMkLst>
        <pc:spChg chg="mod">
          <ac:chgData name="Rachel Keeler" userId="4db9b7d9-2fc6-4369-9fe9-4ed3570fbc23" providerId="ADAL" clId="{E9094925-8BF1-CA40-AF0D-E0D9E690A368}" dt="2024-01-09T04:50:01.702" v="563" actId="20577"/>
          <ac:spMkLst>
            <pc:docMk/>
            <pc:sldMk cId="1283851574" sldId="391"/>
            <ac:spMk id="4" creationId="{797E52C6-31CB-074E-B2A2-B9A9F9419D1E}"/>
          </ac:spMkLst>
        </pc:spChg>
      </pc:sldChg>
      <pc:sldChg chg="add">
        <pc:chgData name="Rachel Keeler" userId="4db9b7d9-2fc6-4369-9fe9-4ed3570fbc23" providerId="ADAL" clId="{E9094925-8BF1-CA40-AF0D-E0D9E690A368}" dt="2024-01-09T04:52:16.368" v="613"/>
        <pc:sldMkLst>
          <pc:docMk/>
          <pc:sldMk cId="3344691723" sldId="3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0E52B-5A01-5A4F-8B40-657BD6BD4ABB}" type="datetimeFigureOut">
              <a:rPr lang="en-US" smtClean="0"/>
              <a:t>1/8/24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4FF9F-ABB1-E54A-A798-003098238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9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uZuVhqZv7k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</a:t>
            </a:r>
            <a:r>
              <a:rPr lang="en-US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=WuZuVhqZv7k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4FF9F-ABB1-E54A-A798-003098238C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2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4FF9F-ABB1-E54A-A798-003098238C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20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4FF9F-ABB1-E54A-A798-003098238C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4FF9F-ABB1-E54A-A798-003098238CD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6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B416-A0B3-1D44-803F-40445FE9373A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0A76-DD41-5240-9E4F-287A078C2E97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65DB-AA01-004B-849C-274B56F14D87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D195-6CD9-214F-9A64-ACBA43E28F7B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514-EA0C-F145-905C-90C607743476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6FD3-7A60-D64D-BAC8-1902D50D9164}" type="datetime1">
              <a:rPr lang="en-US" smtClean="0"/>
              <a:t>1/8/24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E911-8185-334A-8604-BC6225C1A8F2}" type="datetime1">
              <a:rPr lang="en-US" smtClean="0"/>
              <a:t>1/8/24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59F24-79C5-C443-9468-6578C4318F30}" type="datetime1">
              <a:rPr lang="en-US" smtClean="0"/>
              <a:t>1/8/24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935D3-C192-094B-B4DC-F451CE22A6F4}" type="datetime1">
              <a:rPr lang="en-US" smtClean="0"/>
              <a:t>1/8/24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050-2E80-EB49-9CD3-4623E62C2486}" type="datetime1">
              <a:rPr lang="en-US" smtClean="0"/>
              <a:t>1/8/24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3714-EB9D-6047-B842-1D97A25EF04D}" type="datetime1">
              <a:rPr lang="en-US" smtClean="0"/>
              <a:t>1/8/24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6B74E-F5E2-644A-9C90-2422E95170A1}" type="datetime1">
              <a:rPr lang="en-US" smtClean="0"/>
              <a:t>1/8/24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18C6A-FC97-995A-D1D4-0C6450F2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4735480-A0D1-2B44-94A9-761DF96CAE4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pic>
        <p:nvPicPr>
          <p:cNvPr id="1026" name="Picture 2" descr="May be an image of text that says '&quot;Praise be to the Lord, the God of Israel, because he has come to his people and redeemed them.&quot; Luke 1:68'">
            <a:extLst>
              <a:ext uri="{FF2B5EF4-FFF2-40B4-BE49-F238E27FC236}">
                <a16:creationId xmlns:a16="http://schemas.microsoft.com/office/drawing/2014/main" id="{F88ECD8B-46ED-20BF-6C27-A8DF47FA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707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6:1-8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Then the LORD said to Moses, “Now you will see what I will do to Pharaoh: Because of my mighty hand he will let them go; because of my mighty hand he will drive them out of his country.”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08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6:1-8, cont.</a:t>
            </a:r>
          </a:p>
          <a:p>
            <a:r>
              <a:rPr lang="en-US" sz="3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God also said to Moses, “I am the LORD. </a:t>
            </a:r>
            <a:r>
              <a:rPr lang="en-US" sz="3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I appeared to Abraham, to Isaac and to Jacob as God Almighty, but by my name the LORD I did not make myself fully known to them. </a:t>
            </a:r>
            <a:r>
              <a:rPr lang="en-US" sz="3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4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I also established my covenant with them to give them the land of Canaan, where they resided as foreigners. </a:t>
            </a:r>
            <a:r>
              <a:rPr lang="en-US" sz="34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5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Moreover, I have heard the groaning of the Israelites, whom the Egyptians are enslaving, and I have remembered my covenant.”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15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6:1-8, cont.</a:t>
            </a:r>
          </a:p>
          <a:p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6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“Therefore, say to the Israelites: ‘I am the LORD, and I will bring you out from under the yoke of the Egyptians. I will free you from being slaves to them, and I will redeem you with an outstretched arm and with mighty acts of judgment. </a:t>
            </a:r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7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I will take you as my own people, and I will be your God. Then you will know that I am the LORD your God, who brought you out from under the yoke of the Egyptians. </a:t>
            </a:r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8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And I will bring you to the land I swore with uplifted hand to give to Abraham, to Isaac and to Jacob. I will give it to you as a possession. I am the LORD.’”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8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“Redeem”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i="1" dirty="0" err="1">
                <a:latin typeface="Baskerville" panose="02020502070401020303" pitchFamily="18" charset="0"/>
                <a:ea typeface="Baskerville" panose="02020502070401020303" pitchFamily="18" charset="0"/>
              </a:rPr>
              <a:t>gā’al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, “to redeem, deliver, avenge, act as a kinsman”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 family member coming to the assistance of a relative in need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guardian-redeemer or kinsman-redeemer: a near relative who was responsible for preserving the integrity, life, property, and family name of his close relative or for executing justice upon his murderer (e.g., Boaz)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“kinsman-redeemer”/“kinsman-avenger”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5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6:1-8, cont.</a:t>
            </a:r>
          </a:p>
          <a:p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6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“Therefore, say to the Israelites: ‘I am the LORD, and I will bring you out from under the yoke of the Egyptians. I will free you from being slaves to them, and I will redeem you with an outstretched arm and with mighty acts of judgment. </a:t>
            </a:r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7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I will take you as my own people, and I will be your God. Then you will know that I am the LORD your God, who brought you out from under the yoke of the Egyptians. </a:t>
            </a:r>
            <a:r>
              <a:rPr lang="en-US" sz="32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8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And I will bring you to the land I swore with uplifted hand to give to Abraham, to Isaac and to Jacob. I will give it to you as a possession. I am the LORD.’”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41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Exodus/Redemption in 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Redemption used in both OT and NT to describe God’s merciful and costly action on behalf of his people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Exodus as paradigm for all other acts of redemption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“I am the Lord your God, who brought you out of Egypt, out of the land of slavery.” (Ex. 20:2/Deut. 5:6)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“He divided the sea and led them through; he made the water stand up like a wall.” (Ps 78:13)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“I brought you up out of Egypt and redeemed you from the land of slavery.” (Micah 6:4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  <a:sym typeface="Wingdings" pitchFamily="2" charset="2"/>
              </a:rPr>
              <a:t>)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19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Exodus/Redemption in 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“And so was fulfilled what the Lord had said through the prophet: ‘Out of Egypt I called my son.’” (Mt. 2:15)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“Moses and Elijah appeared in glorious splendor, talking with Jesus. They spoke about his </a:t>
            </a:r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departure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, which he was about to bring to fulfillment at Jerusalem.” (Lk 9:31)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Last Supper = Passover celebration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Acts 7: Stephen recounts the Exodus 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“You are not your own; you were bought at a price.” (1 Cor. 6:19-20)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59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322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Exodus/Redemption in the History of God’s People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“No single symbol captures more clearly the distinctiveness of </a:t>
            </a:r>
            <a:r>
              <a:rPr lang="en-US" sz="3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Afro­American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Christianity than the symbol of Exodus.”—Albert J. </a:t>
            </a:r>
            <a:r>
              <a:rPr lang="en-US" sz="3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Raboteau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testimonies of deliverance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64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322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Exodus/Redemption in Your 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When have you experienced God’s strong and mighty arm?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When have you experienced redemption, liberation, freedom?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How has God been a redeemer in your life story?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51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93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BD65FABD-5DC4-70F2-B71D-C604F61FB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0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63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28663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Next week (1/16): “Shield/Sword,” extended small-group time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Deuteronomy 33:26-29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Psalm 7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Isaiah 66:14-16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6B2172-8FDD-2CF1-1471-3EB138AF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15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84C92E-9BA4-FC6B-6F27-10223ABE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9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Thank you to all who brought items for the Food Pantry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Snow policy reminder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Women’s event on Saturday, February 10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4E3F4B-3C43-1ACC-A79C-2A1365F7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z="1400" smtClean="0"/>
              <a:t>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4237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4E3F4B-3C43-1ACC-A79C-2A1365F7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z="1400" smtClean="0"/>
              <a:t>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5062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 descr="Hidden gay history of the Rosetta Stone is revealed | Daily Mail Online">
            <a:extLst>
              <a:ext uri="{FF2B5EF4-FFF2-40B4-BE49-F238E27FC236}">
                <a16:creationId xmlns:a16="http://schemas.microsoft.com/office/drawing/2014/main" id="{C4EE944F-F9BA-2B5A-84FD-25E63E4C5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735480-A0D1-2B44-94A9-761DF96CAE4D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1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 descr="Hidden gay history of the Rosetta Stone is revealed | Daily Mail Online">
            <a:extLst>
              <a:ext uri="{FF2B5EF4-FFF2-40B4-BE49-F238E27FC236}">
                <a16:creationId xmlns:a16="http://schemas.microsoft.com/office/drawing/2014/main" id="{C4EE944F-F9BA-2B5A-84FD-25E63E4C5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5" r="25002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osetta Stone - World Archaeology">
            <a:extLst>
              <a:ext uri="{FF2B5EF4-FFF2-40B4-BE49-F238E27FC236}">
                <a16:creationId xmlns:a16="http://schemas.microsoft.com/office/drawing/2014/main" id="{980CA7B6-3A4C-4F13-0CE7-1BA4A5BDC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248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735480-A0D1-2B44-94A9-761DF96CAE4D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638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0475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God as our redeemer, rescuer, deliverer, liberator</a:t>
            </a:r>
          </a:p>
          <a:p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endParaRPr lang="en-US" sz="4800" dirty="0">
              <a:latin typeface="Beloved Sans" panose="02000505000000020004" pitchFamily="2" charset="77"/>
              <a:ea typeface="Baskerville" panose="02020502070401020303" pitchFamily="18" charset="0"/>
            </a:endParaRP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93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322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God as our redeemer, rescuer, deliverer, liberator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an experience of redemption is a key to our faith, a key to our understanding of the Scriptures, a key to understanding who God 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19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399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Exodus Background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Title: </a:t>
            </a:r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Exodus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= “exit” or “departure”; derived from the word that the Greek OT uses to describe Israel’s release from slavery in Egypt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Author: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No direct claims about authorship, but traditionally Moses has been identified as the author of the first five books of the 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Theme: 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Fulfillment of God’s promises to the patriarchs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Outline: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departure of Israel from Egypt; covenant God made with the people at Sinai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4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15715</TotalTime>
  <Words>990</Words>
  <Application>Microsoft Macintosh PowerPoint</Application>
  <PresentationFormat>Widescreen</PresentationFormat>
  <Paragraphs>84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1</cp:revision>
  <dcterms:created xsi:type="dcterms:W3CDTF">2023-09-23T01:00:28Z</dcterms:created>
  <dcterms:modified xsi:type="dcterms:W3CDTF">2024-01-09T05:11:53Z</dcterms:modified>
</cp:coreProperties>
</file>