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2"/>
  </p:notesMasterIdLst>
  <p:handoutMasterIdLst>
    <p:handoutMasterId r:id="rId23"/>
  </p:handoutMasterIdLst>
  <p:sldIdLst>
    <p:sldId id="256" r:id="rId5"/>
    <p:sldId id="384" r:id="rId6"/>
    <p:sldId id="353" r:id="rId7"/>
    <p:sldId id="396" r:id="rId8"/>
    <p:sldId id="397" r:id="rId9"/>
    <p:sldId id="398" r:id="rId10"/>
    <p:sldId id="399" r:id="rId11"/>
    <p:sldId id="400" r:id="rId12"/>
    <p:sldId id="401" r:id="rId13"/>
    <p:sldId id="402" r:id="rId14"/>
    <p:sldId id="291" r:id="rId15"/>
    <p:sldId id="388" r:id="rId16"/>
    <p:sldId id="389" r:id="rId17"/>
    <p:sldId id="391" r:id="rId18"/>
    <p:sldId id="392" r:id="rId19"/>
    <p:sldId id="393" r:id="rId20"/>
    <p:sldId id="268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EAD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B8B6C4-3EE9-8648-8680-54C738A3C4D0}" v="31" dt="2020-10-13T23:44:20.49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47" autoAdjust="0"/>
    <p:restoredTop sz="86228"/>
  </p:normalViewPr>
  <p:slideViewPr>
    <p:cSldViewPr snapToGrid="0" showGuides="1">
      <p:cViewPr varScale="1">
        <p:scale>
          <a:sx n="94" d="100"/>
          <a:sy n="94" d="100"/>
        </p:scale>
        <p:origin x="1488" y="1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microsoft.com/office/2016/11/relationships/changesInfo" Target="changesInfos/changesInfo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achel Keeler" userId="4db9b7d9-2fc6-4369-9fe9-4ed3570fbc23" providerId="ADAL" clId="{CEB8B6C4-3EE9-8648-8680-54C738A3C4D0}"/>
    <pc:docChg chg="custSel modSld">
      <pc:chgData name="Rachel Keeler" userId="4db9b7d9-2fc6-4369-9fe9-4ed3570fbc23" providerId="ADAL" clId="{CEB8B6C4-3EE9-8648-8680-54C738A3C4D0}" dt="2020-10-13T23:44:20.492" v="14"/>
      <pc:docMkLst>
        <pc:docMk/>
      </pc:docMkLst>
      <pc:sldChg chg="modSp mod">
        <pc:chgData name="Rachel Keeler" userId="4db9b7d9-2fc6-4369-9fe9-4ed3570fbc23" providerId="ADAL" clId="{CEB8B6C4-3EE9-8648-8680-54C738A3C4D0}" dt="2020-10-13T23:44:02.836" v="10" actId="27636"/>
        <pc:sldMkLst>
          <pc:docMk/>
          <pc:sldMk cId="3012203934" sldId="291"/>
        </pc:sldMkLst>
        <pc:spChg chg="mod">
          <ac:chgData name="Rachel Keeler" userId="4db9b7d9-2fc6-4369-9fe9-4ed3570fbc23" providerId="ADAL" clId="{CEB8B6C4-3EE9-8648-8680-54C738A3C4D0}" dt="2020-10-13T23:43:56.258" v="5" actId="20577"/>
          <ac:spMkLst>
            <pc:docMk/>
            <pc:sldMk cId="3012203934" sldId="291"/>
            <ac:spMk id="13" creationId="{00000000-0000-0000-0000-000000000000}"/>
          </ac:spMkLst>
        </pc:spChg>
        <pc:spChg chg="mod">
          <ac:chgData name="Rachel Keeler" userId="4db9b7d9-2fc6-4369-9fe9-4ed3570fbc23" providerId="ADAL" clId="{CEB8B6C4-3EE9-8648-8680-54C738A3C4D0}" dt="2020-10-13T23:44:02.836" v="10" actId="27636"/>
          <ac:spMkLst>
            <pc:docMk/>
            <pc:sldMk cId="3012203934" sldId="291"/>
            <ac:spMk id="14" creationId="{00000000-0000-0000-0000-000000000000}"/>
          </ac:spMkLst>
        </pc:spChg>
      </pc:sldChg>
      <pc:sldChg chg="modSp mod">
        <pc:chgData name="Rachel Keeler" userId="4db9b7d9-2fc6-4369-9fe9-4ed3570fbc23" providerId="ADAL" clId="{CEB8B6C4-3EE9-8648-8680-54C738A3C4D0}" dt="2020-10-13T23:44:02.763" v="9" actId="27636"/>
        <pc:sldMkLst>
          <pc:docMk/>
          <pc:sldMk cId="1946969844" sldId="384"/>
        </pc:sldMkLst>
        <pc:spChg chg="mod">
          <ac:chgData name="Rachel Keeler" userId="4db9b7d9-2fc6-4369-9fe9-4ed3570fbc23" providerId="ADAL" clId="{CEB8B6C4-3EE9-8648-8680-54C738A3C4D0}" dt="2020-10-13T23:44:02.763" v="9" actId="27636"/>
          <ac:spMkLst>
            <pc:docMk/>
            <pc:sldMk cId="1946969844" sldId="384"/>
            <ac:spMk id="3" creationId="{395BC1B6-4F67-D74A-93B8-652A0E299007}"/>
          </ac:spMkLst>
        </pc:spChg>
      </pc:sldChg>
      <pc:sldChg chg="modSp">
        <pc:chgData name="Rachel Keeler" userId="4db9b7d9-2fc6-4369-9fe9-4ed3570fbc23" providerId="ADAL" clId="{CEB8B6C4-3EE9-8648-8680-54C738A3C4D0}" dt="2020-10-13T23:44:02.490" v="6"/>
        <pc:sldMkLst>
          <pc:docMk/>
          <pc:sldMk cId="2576678340" sldId="388"/>
        </pc:sldMkLst>
        <pc:spChg chg="mod">
          <ac:chgData name="Rachel Keeler" userId="4db9b7d9-2fc6-4369-9fe9-4ed3570fbc23" providerId="ADAL" clId="{CEB8B6C4-3EE9-8648-8680-54C738A3C4D0}" dt="2020-10-13T23:44:02.490" v="6"/>
          <ac:spMkLst>
            <pc:docMk/>
            <pc:sldMk cId="2576678340" sldId="388"/>
            <ac:spMk id="13" creationId="{00000000-0000-0000-0000-000000000000}"/>
          </ac:spMkLst>
        </pc:spChg>
      </pc:sldChg>
      <pc:sldChg chg="modSp">
        <pc:chgData name="Rachel Keeler" userId="4db9b7d9-2fc6-4369-9fe9-4ed3570fbc23" providerId="ADAL" clId="{CEB8B6C4-3EE9-8648-8680-54C738A3C4D0}" dt="2020-10-13T23:44:06.968" v="11"/>
        <pc:sldMkLst>
          <pc:docMk/>
          <pc:sldMk cId="158592653" sldId="389"/>
        </pc:sldMkLst>
        <pc:spChg chg="mod">
          <ac:chgData name="Rachel Keeler" userId="4db9b7d9-2fc6-4369-9fe9-4ed3570fbc23" providerId="ADAL" clId="{CEB8B6C4-3EE9-8648-8680-54C738A3C4D0}" dt="2020-10-13T23:44:06.968" v="11"/>
          <ac:spMkLst>
            <pc:docMk/>
            <pc:sldMk cId="158592653" sldId="389"/>
            <ac:spMk id="13" creationId="{00000000-0000-0000-0000-000000000000}"/>
          </ac:spMkLst>
        </pc:spChg>
      </pc:sldChg>
      <pc:sldChg chg="modSp">
        <pc:chgData name="Rachel Keeler" userId="4db9b7d9-2fc6-4369-9fe9-4ed3570fbc23" providerId="ADAL" clId="{CEB8B6C4-3EE9-8648-8680-54C738A3C4D0}" dt="2020-10-13T23:44:11.504" v="12"/>
        <pc:sldMkLst>
          <pc:docMk/>
          <pc:sldMk cId="3475029117" sldId="391"/>
        </pc:sldMkLst>
        <pc:spChg chg="mod">
          <ac:chgData name="Rachel Keeler" userId="4db9b7d9-2fc6-4369-9fe9-4ed3570fbc23" providerId="ADAL" clId="{CEB8B6C4-3EE9-8648-8680-54C738A3C4D0}" dt="2020-10-13T23:44:11.504" v="12"/>
          <ac:spMkLst>
            <pc:docMk/>
            <pc:sldMk cId="3475029117" sldId="391"/>
            <ac:spMk id="13" creationId="{00000000-0000-0000-0000-000000000000}"/>
          </ac:spMkLst>
        </pc:spChg>
      </pc:sldChg>
      <pc:sldChg chg="modSp mod">
        <pc:chgData name="Rachel Keeler" userId="4db9b7d9-2fc6-4369-9fe9-4ed3570fbc23" providerId="ADAL" clId="{CEB8B6C4-3EE9-8648-8680-54C738A3C4D0}" dt="2020-10-13T23:44:15.744" v="13"/>
        <pc:sldMkLst>
          <pc:docMk/>
          <pc:sldMk cId="3096965240" sldId="392"/>
        </pc:sldMkLst>
        <pc:spChg chg="mod">
          <ac:chgData name="Rachel Keeler" userId="4db9b7d9-2fc6-4369-9fe9-4ed3570fbc23" providerId="ADAL" clId="{CEB8B6C4-3EE9-8648-8680-54C738A3C4D0}" dt="2020-10-13T23:44:15.744" v="13"/>
          <ac:spMkLst>
            <pc:docMk/>
            <pc:sldMk cId="3096965240" sldId="392"/>
            <ac:spMk id="13" creationId="{00000000-0000-0000-0000-000000000000}"/>
          </ac:spMkLst>
        </pc:spChg>
        <pc:spChg chg="mod">
          <ac:chgData name="Rachel Keeler" userId="4db9b7d9-2fc6-4369-9fe9-4ed3570fbc23" providerId="ADAL" clId="{CEB8B6C4-3EE9-8648-8680-54C738A3C4D0}" dt="2020-10-13T23:44:02.658" v="7" actId="27636"/>
          <ac:spMkLst>
            <pc:docMk/>
            <pc:sldMk cId="3096965240" sldId="392"/>
            <ac:spMk id="14" creationId="{00000000-0000-0000-0000-000000000000}"/>
          </ac:spMkLst>
        </pc:spChg>
      </pc:sldChg>
      <pc:sldChg chg="modSp mod">
        <pc:chgData name="Rachel Keeler" userId="4db9b7d9-2fc6-4369-9fe9-4ed3570fbc23" providerId="ADAL" clId="{CEB8B6C4-3EE9-8648-8680-54C738A3C4D0}" dt="2020-10-13T23:44:20.492" v="14"/>
        <pc:sldMkLst>
          <pc:docMk/>
          <pc:sldMk cId="2229324805" sldId="393"/>
        </pc:sldMkLst>
        <pc:spChg chg="mod">
          <ac:chgData name="Rachel Keeler" userId="4db9b7d9-2fc6-4369-9fe9-4ed3570fbc23" providerId="ADAL" clId="{CEB8B6C4-3EE9-8648-8680-54C738A3C4D0}" dt="2020-10-13T23:44:20.492" v="14"/>
          <ac:spMkLst>
            <pc:docMk/>
            <pc:sldMk cId="2229324805" sldId="393"/>
            <ac:spMk id="13" creationId="{00000000-0000-0000-0000-000000000000}"/>
          </ac:spMkLst>
        </pc:spChg>
        <pc:spChg chg="mod">
          <ac:chgData name="Rachel Keeler" userId="4db9b7d9-2fc6-4369-9fe9-4ed3570fbc23" providerId="ADAL" clId="{CEB8B6C4-3EE9-8648-8680-54C738A3C4D0}" dt="2020-10-13T23:44:02.696" v="8" actId="27636"/>
          <ac:spMkLst>
            <pc:docMk/>
            <pc:sldMk cId="2229324805" sldId="393"/>
            <ac:spMk id="14" creationId="{00000000-0000-0000-0000-000000000000}"/>
          </ac:spMkLst>
        </pc:spChg>
      </pc:sldChg>
    </pc:docChg>
  </pc:docChgLst>
  <pc:docChgLst>
    <pc:chgData name="Rachel Keeler" userId="4db9b7d9-2fc6-4369-9fe9-4ed3570fbc23" providerId="ADAL" clId="{DFFDC804-EEF3-7A4A-B64E-4771A0D44531}"/>
    <pc:docChg chg="delSld">
      <pc:chgData name="Rachel Keeler" userId="4db9b7d9-2fc6-4369-9fe9-4ed3570fbc23" providerId="ADAL" clId="{DFFDC804-EEF3-7A4A-B64E-4771A0D44531}" dt="2020-10-13T23:45:42.837" v="5" actId="2696"/>
      <pc:docMkLst>
        <pc:docMk/>
      </pc:docMkLst>
      <pc:sldChg chg="del">
        <pc:chgData name="Rachel Keeler" userId="4db9b7d9-2fc6-4369-9fe9-4ed3570fbc23" providerId="ADAL" clId="{DFFDC804-EEF3-7A4A-B64E-4771A0D44531}" dt="2020-10-13T23:45:42.837" v="5" actId="2696"/>
        <pc:sldMkLst>
          <pc:docMk/>
          <pc:sldMk cId="1142605489" sldId="349"/>
        </pc:sldMkLst>
      </pc:sldChg>
      <pc:sldChg chg="del">
        <pc:chgData name="Rachel Keeler" userId="4db9b7d9-2fc6-4369-9fe9-4ed3570fbc23" providerId="ADAL" clId="{DFFDC804-EEF3-7A4A-B64E-4771A0D44531}" dt="2020-10-13T23:45:42.831" v="4" actId="2696"/>
        <pc:sldMkLst>
          <pc:docMk/>
          <pc:sldMk cId="907696266" sldId="381"/>
        </pc:sldMkLst>
      </pc:sldChg>
      <pc:sldChg chg="del">
        <pc:chgData name="Rachel Keeler" userId="4db9b7d9-2fc6-4369-9fe9-4ed3570fbc23" providerId="ADAL" clId="{DFFDC804-EEF3-7A4A-B64E-4771A0D44531}" dt="2020-10-13T23:45:42.825" v="3" actId="2696"/>
        <pc:sldMkLst>
          <pc:docMk/>
          <pc:sldMk cId="1630426940" sldId="382"/>
        </pc:sldMkLst>
      </pc:sldChg>
      <pc:sldChg chg="del">
        <pc:chgData name="Rachel Keeler" userId="4db9b7d9-2fc6-4369-9fe9-4ed3570fbc23" providerId="ADAL" clId="{DFFDC804-EEF3-7A4A-B64E-4771A0D44531}" dt="2020-10-13T23:45:42.820" v="2" actId="2696"/>
        <pc:sldMkLst>
          <pc:docMk/>
          <pc:sldMk cId="3605647004" sldId="387"/>
        </pc:sldMkLst>
      </pc:sldChg>
      <pc:sldChg chg="del">
        <pc:chgData name="Rachel Keeler" userId="4db9b7d9-2fc6-4369-9fe9-4ed3570fbc23" providerId="ADAL" clId="{DFFDC804-EEF3-7A4A-B64E-4771A0D44531}" dt="2020-10-13T23:45:42.806" v="0" actId="2696"/>
        <pc:sldMkLst>
          <pc:docMk/>
          <pc:sldMk cId="3451950359" sldId="394"/>
        </pc:sldMkLst>
      </pc:sldChg>
      <pc:sldChg chg="del">
        <pc:chgData name="Rachel Keeler" userId="4db9b7d9-2fc6-4369-9fe9-4ed3570fbc23" providerId="ADAL" clId="{DFFDC804-EEF3-7A4A-B64E-4771A0D44531}" dt="2020-10-13T23:45:42.814" v="1" actId="2696"/>
        <pc:sldMkLst>
          <pc:docMk/>
          <pc:sldMk cId="263712821" sldId="395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10/13/20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10/13/20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i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4714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541878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928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35741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3986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316599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35214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45116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41356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10/13/20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10/13/20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10/13/20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/>
          <a:lstStyle/>
          <a:p>
            <a:r>
              <a:rPr lang="en-US" dirty="0"/>
              <a:t>Isaiah</a:t>
            </a:r>
            <a:br>
              <a:rPr lang="en-US" dirty="0"/>
            </a:br>
            <a:r>
              <a:rPr lang="en-US" dirty="0"/>
              <a:t>week five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Grace Chapel Lexington Women’s Bible Study</a:t>
            </a:r>
          </a:p>
          <a:p>
            <a:r>
              <a:rPr lang="en-US" dirty="0"/>
              <a:t>October 13, 2020</a:t>
            </a:r>
          </a:p>
        </p:txBody>
      </p:sp>
      <p:pic>
        <p:nvPicPr>
          <p:cNvPr id="4" name="Picture Placeholder 3" descr="Open book on table, blurred shelves of books in background"/>
          <p:cNvPicPr>
            <a:picLocks noGrp="1" noChangeAspect="1"/>
          </p:cNvPicPr>
          <p:nvPr>
            <p:ph type="pic" sz="quarter" idx="13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90" r="889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Looking ahead to next week… 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Isaiah 36-39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More narrative than poetry; provides the context for Isaiah 40-55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Except for the long prayer of King Hezekiah (38:9-20), </a:t>
            </a:r>
            <a:r>
              <a:rPr lang="en-US" sz="3600" dirty="0" err="1"/>
              <a:t>chh</a:t>
            </a:r>
            <a:r>
              <a:rPr lang="en-US" sz="3600" dirty="0"/>
              <a:t>. 36-39 are taken directly from 2 Kings 18:3-20:19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Focus on Hezekiah</a:t>
            </a:r>
          </a:p>
        </p:txBody>
      </p:sp>
    </p:spTree>
    <p:extLst>
      <p:ext uri="{BB962C8B-B14F-4D97-AF65-F5344CB8AC3E}">
        <p14:creationId xmlns:p14="http://schemas.microsoft.com/office/powerpoint/2010/main" val="679628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Prayer: from Isaiah 33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Lord, be gracious to us;</a:t>
            </a:r>
          </a:p>
          <a:p>
            <a:pPr marL="0" indent="0">
              <a:buNone/>
            </a:pPr>
            <a:r>
              <a:rPr lang="en-US" sz="3600" dirty="0"/>
              <a:t>    we long for you.</a:t>
            </a:r>
          </a:p>
          <a:p>
            <a:pPr marL="0" indent="0">
              <a:buNone/>
            </a:pPr>
            <a:r>
              <a:rPr lang="en-US" sz="3600" dirty="0"/>
              <a:t>Be our strength every morning,</a:t>
            </a:r>
          </a:p>
          <a:p>
            <a:pPr marL="0" indent="0">
              <a:buNone/>
            </a:pPr>
            <a:r>
              <a:rPr lang="en-US" sz="3600" dirty="0"/>
              <a:t>    our salvation in time of distress.</a:t>
            </a:r>
          </a:p>
          <a:p>
            <a:pPr marL="0" indent="0">
              <a:buNone/>
            </a:pPr>
            <a:r>
              <a:rPr lang="en-US" sz="3600" dirty="0"/>
              <a:t>At the uproar of your army, the peoples flee;</a:t>
            </a:r>
          </a:p>
          <a:p>
            <a:pPr marL="0" indent="0">
              <a:buNone/>
            </a:pPr>
            <a:r>
              <a:rPr lang="en-US" sz="3600" dirty="0"/>
              <a:t>    when you rise up, the nations scatter….</a:t>
            </a:r>
          </a:p>
        </p:txBody>
      </p:sp>
    </p:spTree>
    <p:extLst>
      <p:ext uri="{BB962C8B-B14F-4D97-AF65-F5344CB8AC3E}">
        <p14:creationId xmlns:p14="http://schemas.microsoft.com/office/powerpoint/2010/main" val="30122039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Prayer: from Isaiah 33, cont.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The Lord is exalted, for he dwells on high;</a:t>
            </a:r>
          </a:p>
          <a:p>
            <a:pPr marL="0" indent="0">
              <a:buNone/>
            </a:pPr>
            <a:r>
              <a:rPr lang="en-US" sz="3600" dirty="0"/>
              <a:t>    he will fill Zion with his justice and</a:t>
            </a:r>
          </a:p>
          <a:p>
            <a:pPr marL="0" indent="0">
              <a:buNone/>
            </a:pPr>
            <a:r>
              <a:rPr lang="en-US" sz="3600" dirty="0"/>
              <a:t>	righteousness.</a:t>
            </a:r>
          </a:p>
          <a:p>
            <a:pPr marL="0" indent="0">
              <a:buNone/>
            </a:pPr>
            <a:r>
              <a:rPr lang="en-US" sz="3600" dirty="0"/>
              <a:t>He will be the sure foundation for your times,</a:t>
            </a:r>
          </a:p>
          <a:p>
            <a:pPr marL="0" indent="0">
              <a:buNone/>
            </a:pPr>
            <a:r>
              <a:rPr lang="en-US" sz="3600" dirty="0"/>
              <a:t>    a rich store of salvation and wisdom and</a:t>
            </a:r>
          </a:p>
          <a:p>
            <a:pPr marL="0" indent="0">
              <a:buNone/>
            </a:pPr>
            <a:r>
              <a:rPr lang="en-US" sz="3600" dirty="0"/>
              <a:t>	knowledge; the fear of the Lord is the key</a:t>
            </a:r>
          </a:p>
          <a:p>
            <a:pPr marL="0" indent="0">
              <a:buNone/>
            </a:pPr>
            <a:r>
              <a:rPr lang="en-US" sz="3600" dirty="0"/>
              <a:t> 	to this treasure….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5766783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Prayer: from Isaiah 33, cont.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You who are far away, hear what I have done;</a:t>
            </a:r>
          </a:p>
          <a:p>
            <a:pPr marL="0" indent="0">
              <a:buNone/>
            </a:pPr>
            <a:r>
              <a:rPr lang="en-US" sz="3600" dirty="0"/>
              <a:t>    you who are near, acknowledge my power!</a:t>
            </a:r>
          </a:p>
          <a:p>
            <a:pPr marL="0" indent="0">
              <a:buNone/>
            </a:pPr>
            <a:r>
              <a:rPr lang="en-US" sz="3600" dirty="0"/>
              <a:t>…</a:t>
            </a:r>
          </a:p>
          <a:p>
            <a:pPr marL="0" indent="0">
              <a:buNone/>
            </a:pPr>
            <a:r>
              <a:rPr lang="en-US" sz="3600" dirty="0"/>
              <a:t>Those who walk righteously</a:t>
            </a:r>
          </a:p>
          <a:p>
            <a:pPr marL="0" indent="0">
              <a:buNone/>
            </a:pPr>
            <a:r>
              <a:rPr lang="en-US" sz="3600" dirty="0"/>
              <a:t>    and speak what is right,</a:t>
            </a:r>
          </a:p>
          <a:p>
            <a:pPr marL="0" indent="0">
              <a:buNone/>
            </a:pPr>
            <a:r>
              <a:rPr lang="en-US" sz="3600" dirty="0"/>
              <a:t>who reject gain from extortion</a:t>
            </a:r>
          </a:p>
          <a:p>
            <a:pPr marL="0" indent="0">
              <a:buNone/>
            </a:pPr>
            <a:r>
              <a:rPr lang="en-US" sz="3600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158592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Prayer: from Isaiah 33, cont.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3600" dirty="0"/>
              <a:t>and keep their hands from accepting bribes,</a:t>
            </a:r>
          </a:p>
          <a:p>
            <a:pPr marL="0" indent="0">
              <a:buNone/>
            </a:pPr>
            <a:r>
              <a:rPr lang="en-US" sz="3600" dirty="0"/>
              <a:t>who stop their ears against plots of murder</a:t>
            </a:r>
          </a:p>
          <a:p>
            <a:pPr marL="0" indent="0">
              <a:buNone/>
            </a:pPr>
            <a:r>
              <a:rPr lang="en-US" sz="3600" dirty="0"/>
              <a:t>    and shut their eyes against contemplating</a:t>
            </a:r>
          </a:p>
          <a:p>
            <a:pPr marL="0" indent="0">
              <a:buNone/>
            </a:pPr>
            <a:r>
              <a:rPr lang="en-US" sz="3600" dirty="0"/>
              <a:t>	evil—</a:t>
            </a:r>
          </a:p>
          <a:p>
            <a:pPr marL="0" indent="0">
              <a:buNone/>
            </a:pPr>
            <a:r>
              <a:rPr lang="en-US" sz="3600" dirty="0"/>
              <a:t>they are the ones who will dwell on the heights,</a:t>
            </a:r>
          </a:p>
          <a:p>
            <a:pPr marL="0" indent="0">
              <a:buNone/>
            </a:pPr>
            <a:r>
              <a:rPr lang="en-US" sz="3600" dirty="0"/>
              <a:t>    whose refuge will be the mountain</a:t>
            </a:r>
          </a:p>
          <a:p>
            <a:pPr marL="0" indent="0">
              <a:buNone/>
            </a:pPr>
            <a:r>
              <a:rPr lang="en-US" sz="3600" dirty="0"/>
              <a:t>	fortress….</a:t>
            </a:r>
          </a:p>
          <a:p>
            <a:pPr marL="0" indent="0">
              <a:buNone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475029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Prayer: from Isaiah 33, cont.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3600" dirty="0"/>
              <a:t>Look on Zion, the city of our festivals;</a:t>
            </a:r>
          </a:p>
          <a:p>
            <a:pPr marL="0" indent="0">
              <a:buNone/>
            </a:pPr>
            <a:r>
              <a:rPr lang="en-US" sz="3600" dirty="0"/>
              <a:t>    your eyes will see Jerusalem,</a:t>
            </a:r>
          </a:p>
          <a:p>
            <a:pPr marL="0" indent="0">
              <a:buNone/>
            </a:pPr>
            <a:r>
              <a:rPr lang="en-US" sz="3600" dirty="0"/>
              <a:t>    a peaceful abode, a tent that will not be</a:t>
            </a:r>
          </a:p>
          <a:p>
            <a:pPr marL="0" indent="0">
              <a:buNone/>
            </a:pPr>
            <a:r>
              <a:rPr lang="en-US" sz="3600" dirty="0"/>
              <a:t>	moved;</a:t>
            </a:r>
          </a:p>
          <a:p>
            <a:pPr marL="0" indent="0">
              <a:buNone/>
            </a:pPr>
            <a:r>
              <a:rPr lang="en-US" sz="3600" dirty="0"/>
              <a:t>its stakes will never be pulled up,</a:t>
            </a:r>
          </a:p>
          <a:p>
            <a:pPr marL="0" indent="0">
              <a:buNone/>
            </a:pPr>
            <a:r>
              <a:rPr lang="en-US" sz="3600" dirty="0"/>
              <a:t>    nor any of its ropes broken.</a:t>
            </a:r>
          </a:p>
          <a:p>
            <a:pPr marL="0" indent="0">
              <a:buNone/>
            </a:pPr>
            <a:r>
              <a:rPr lang="en-US" sz="3600" dirty="0"/>
              <a:t>There the Lord will be our Mighty One….</a:t>
            </a:r>
          </a:p>
          <a:p>
            <a:pPr marL="0" indent="0">
              <a:buNone/>
            </a:pPr>
            <a:r>
              <a:rPr lang="en-US" sz="3600" dirty="0"/>
              <a:t>    </a:t>
            </a:r>
          </a:p>
        </p:txBody>
      </p:sp>
    </p:spTree>
    <p:extLst>
      <p:ext uri="{BB962C8B-B14F-4D97-AF65-F5344CB8AC3E}">
        <p14:creationId xmlns:p14="http://schemas.microsoft.com/office/powerpoint/2010/main" val="3096965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Prayer: </a:t>
            </a:r>
            <a:r>
              <a:rPr lang="en-US" sz="4000"/>
              <a:t>from Isaiah </a:t>
            </a:r>
            <a:r>
              <a:rPr lang="en-US" sz="4000" dirty="0"/>
              <a:t>33, cont.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/>
              <a:t>For the Lord is our judge,</a:t>
            </a:r>
          </a:p>
          <a:p>
            <a:pPr marL="0" indent="0">
              <a:buNone/>
            </a:pPr>
            <a:r>
              <a:rPr lang="en-US" sz="3600" dirty="0"/>
              <a:t>    the Lord is our lawgiver,</a:t>
            </a:r>
          </a:p>
          <a:p>
            <a:pPr marL="0" indent="0">
              <a:buNone/>
            </a:pPr>
            <a:r>
              <a:rPr lang="en-US" sz="3600" dirty="0"/>
              <a:t>the Lord is our king;</a:t>
            </a:r>
          </a:p>
          <a:p>
            <a:pPr marL="0" indent="0">
              <a:buNone/>
            </a:pPr>
            <a:r>
              <a:rPr lang="en-US" sz="3600" dirty="0"/>
              <a:t>    it is he who will save us.</a:t>
            </a:r>
          </a:p>
          <a:p>
            <a:pPr marL="0" indent="0">
              <a:buNone/>
            </a:pPr>
            <a:r>
              <a:rPr lang="en-US" sz="3600" dirty="0"/>
              <a:t>Amen.</a:t>
            </a:r>
          </a:p>
        </p:txBody>
      </p:sp>
    </p:spTree>
    <p:extLst>
      <p:ext uri="{BB962C8B-B14F-4D97-AF65-F5344CB8AC3E}">
        <p14:creationId xmlns:p14="http://schemas.microsoft.com/office/powerpoint/2010/main" val="2229324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Breakout rooms</a:t>
            </a:r>
          </a:p>
        </p:txBody>
      </p:sp>
    </p:spTree>
    <p:extLst>
      <p:ext uri="{BB962C8B-B14F-4D97-AF65-F5344CB8AC3E}">
        <p14:creationId xmlns:p14="http://schemas.microsoft.com/office/powerpoint/2010/main" val="1315647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28-35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Pattern: judgment followed by promise oracles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Outline: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Isaiah 28–33: judgment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000" dirty="0"/>
              <a:t>28-32: judgment oracles against Judah for choosing political expediency over trusting his promises</a:t>
            </a:r>
          </a:p>
          <a:p>
            <a:pPr lvl="2">
              <a:buFont typeface="Arial" panose="020B0604020202020204" pitchFamily="34" charset="0"/>
              <a:buChar char="•"/>
            </a:pPr>
            <a:r>
              <a:rPr lang="en-US" sz="3000" dirty="0"/>
              <a:t>33: condemnation of Assyria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Isaiah 34–35: oracles of promise and hope</a:t>
            </a:r>
          </a:p>
          <a:p>
            <a:pPr marL="457200" lvl="1" indent="0">
              <a:buNone/>
            </a:pPr>
            <a:r>
              <a:rPr lang="en-US" sz="3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46969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Selected Passages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28:14-18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29:13-14 (and Matthew 15:8-9)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30:1-18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</a:t>
            </a:r>
            <a:r>
              <a:rPr lang="en-US" sz="3600" dirty="0" err="1"/>
              <a:t>ch.</a:t>
            </a:r>
            <a:r>
              <a:rPr lang="en-US" sz="3600" dirty="0"/>
              <a:t> 32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33: 2, 5, 6, 15, 22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600" dirty="0"/>
              <a:t>Isaiah 35:1-6 (and Matthew 11:2-6) 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604712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28:14-18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Ch. 28: Woe to Ephraim and to the rulers in Judah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1-6: Proud Ephraim is brought down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7-13: Misguided priests and prophets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14-22: Rulers of Jerusalem rebuked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“A covenant with death”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517038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29:13-14 (and Matthew 15:8-9)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“These people come near to me with their mouth and honor me with their lips, but their hearts are far from me.”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Ch. 29: Woe to Ariel, City of David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1-8: Jerusalem (Ariel) under siege 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9-12: A spirit of deep sleep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13-14: Lip service in worship</a:t>
            </a:r>
          </a:p>
        </p:txBody>
      </p:sp>
    </p:spTree>
    <p:extLst>
      <p:ext uri="{BB962C8B-B14F-4D97-AF65-F5344CB8AC3E}">
        <p14:creationId xmlns:p14="http://schemas.microsoft.com/office/powerpoint/2010/main" val="26173001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30:1-18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Ch. 30: Woe to the rebellious children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1-7: “Plans that are not mine”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8-17: God’s instruction rejected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18-26: Promise of graciousness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v. 15: “In repentance and rest is your salvation, in quietness and trust is your strength”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v. 18: “the Lord longs to be gracious to you”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5819221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</a:t>
            </a:r>
            <a:r>
              <a:rPr lang="en-US" sz="4000" dirty="0" err="1"/>
              <a:t>ch.</a:t>
            </a:r>
            <a:r>
              <a:rPr lang="en-US" sz="4000" dirty="0"/>
              <a:t> 32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Ch. 32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1-8: The Kingdom of Righteousness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9-14: The women of Jerusalem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vv. 15-20: Justice as future promise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What was going to have to change in the people’s lives for true peace to be possible? Why is righteousness a prerequisite for peace and confidence? </a:t>
            </a:r>
          </a:p>
        </p:txBody>
      </p:sp>
    </p:spTree>
    <p:extLst>
      <p:ext uri="{BB962C8B-B14F-4D97-AF65-F5344CB8AC3E}">
        <p14:creationId xmlns:p14="http://schemas.microsoft.com/office/powerpoint/2010/main" val="3268644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33: 2, 5, 6, 15, 22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Ch. 33: Woe to the destroyer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laments of the people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a challenge to be righteous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3200" dirty="0"/>
              <a:t>a vivid denunciation of the enemy (Babylon?)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a prophetic liturgy</a:t>
            </a:r>
          </a:p>
        </p:txBody>
      </p:sp>
    </p:spTree>
    <p:extLst>
      <p:ext uri="{BB962C8B-B14F-4D97-AF65-F5344CB8AC3E}">
        <p14:creationId xmlns:p14="http://schemas.microsoft.com/office/powerpoint/2010/main" val="2002593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Isaiah 35:1-6 (and Matthew 11:2-6) </a:t>
            </a:r>
          </a:p>
        </p:txBody>
      </p:sp>
      <p:sp>
        <p:nvSpPr>
          <p:cNvPr id="3" name="Content Placeholder 13">
            <a:extLst>
              <a:ext uri="{FF2B5EF4-FFF2-40B4-BE49-F238E27FC236}">
                <a16:creationId xmlns:a16="http://schemas.microsoft.com/office/drawing/2014/main" id="{395BC1B6-4F67-D74A-93B8-652A0E2990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572000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Climax of the first part of the book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Looking forward and back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Great reversal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3600" dirty="0"/>
              <a:t>“How does Isaiah 35:5–6 and the surrounding context help us understand what Jesus began to do at his first coming and will bring to completion at his second coming?”</a:t>
            </a:r>
          </a:p>
        </p:txBody>
      </p:sp>
    </p:spTree>
    <p:extLst>
      <p:ext uri="{BB962C8B-B14F-4D97-AF65-F5344CB8AC3E}">
        <p14:creationId xmlns:p14="http://schemas.microsoft.com/office/powerpoint/2010/main" val="25111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www.w3.org/XML/1998/namespace"/>
    <ds:schemaRef ds:uri="http://purl.org/dc/dcmitype/"/>
    <ds:schemaRef ds:uri="http://schemas.openxmlformats.org/package/2006/metadata/core-properties"/>
    <ds:schemaRef ds:uri="http://schemas.microsoft.com/office/2006/metadata/properties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4873beb7-5857-4685-be1f-d57550cc96cc"/>
  </ds:schemaRefs>
</ds:datastoreItem>
</file>

<file path=customXml/itemProps3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Literature 16x9</Template>
  <TotalTime>14950</TotalTime>
  <Words>814</Words>
  <Application>Microsoft Macintosh PowerPoint</Application>
  <PresentationFormat>Widescreen</PresentationFormat>
  <Paragraphs>116</Paragraphs>
  <Slides>17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2" baseType="lpstr">
      <vt:lpstr>Arial</vt:lpstr>
      <vt:lpstr>Euphemia</vt:lpstr>
      <vt:lpstr>Plantagenet Cherokee</vt:lpstr>
      <vt:lpstr>Wingdings</vt:lpstr>
      <vt:lpstr>Academic Literature 16x9</vt:lpstr>
      <vt:lpstr>Isaiah week five</vt:lpstr>
      <vt:lpstr>Isaiah 28-35</vt:lpstr>
      <vt:lpstr>Selected Passages</vt:lpstr>
      <vt:lpstr>Isaiah 28:14-18</vt:lpstr>
      <vt:lpstr>Isaiah 29:13-14 (and Matthew 15:8-9)</vt:lpstr>
      <vt:lpstr>Isaiah 30:1-18</vt:lpstr>
      <vt:lpstr>Isaiah ch. 32</vt:lpstr>
      <vt:lpstr>Isaiah 33: 2, 5, 6, 15, 22</vt:lpstr>
      <vt:lpstr>Isaiah 35:1-6 (and Matthew 11:2-6) </vt:lpstr>
      <vt:lpstr>Looking ahead to next week… </vt:lpstr>
      <vt:lpstr>Prayer: from Isaiah 33</vt:lpstr>
      <vt:lpstr>Prayer: from Isaiah 33, cont.</vt:lpstr>
      <vt:lpstr>Prayer: from Isaiah 33, cont.</vt:lpstr>
      <vt:lpstr>Prayer: from Isaiah 33, cont.</vt:lpstr>
      <vt:lpstr>Prayer: from Isaiah 33, cont.</vt:lpstr>
      <vt:lpstr>Prayer: from Isaiah 33, cont.</vt:lpstr>
      <vt:lpstr>Breakout rooms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With Picture Layout</dc:title>
  <dc:creator>Rachel Keeler</dc:creator>
  <cp:lastModifiedBy>Rachel Keeler</cp:lastModifiedBy>
  <cp:revision>3</cp:revision>
  <dcterms:created xsi:type="dcterms:W3CDTF">2020-07-05T19:58:41Z</dcterms:created>
  <dcterms:modified xsi:type="dcterms:W3CDTF">2020-10-13T23:45:58Z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