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3"/>
  </p:notesMasterIdLst>
  <p:sldIdLst>
    <p:sldId id="261" r:id="rId2"/>
    <p:sldId id="309" r:id="rId3"/>
    <p:sldId id="311" r:id="rId4"/>
    <p:sldId id="291" r:id="rId5"/>
    <p:sldId id="314" r:id="rId6"/>
    <p:sldId id="950" r:id="rId7"/>
    <p:sldId id="256" r:id="rId8"/>
    <p:sldId id="271" r:id="rId9"/>
    <p:sldId id="270" r:id="rId10"/>
    <p:sldId id="260" r:id="rId11"/>
    <p:sldId id="259" r:id="rId12"/>
    <p:sldId id="313" r:id="rId13"/>
    <p:sldId id="258" r:id="rId14"/>
    <p:sldId id="262" r:id="rId15"/>
    <p:sldId id="263" r:id="rId16"/>
    <p:sldId id="266" r:id="rId17"/>
    <p:sldId id="269" r:id="rId18"/>
    <p:sldId id="264" r:id="rId19"/>
    <p:sldId id="267" r:id="rId20"/>
    <p:sldId id="265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EA0DE8-DF9D-A749-BBCC-DFBD2FC2C762}" v="15" dt="2021-11-16T16:59:12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1"/>
  </p:normalViewPr>
  <p:slideViewPr>
    <p:cSldViewPr snapToGrid="0" snapToObjects="1">
      <p:cViewPr varScale="1">
        <p:scale>
          <a:sx n="90" d="100"/>
          <a:sy n="90" d="100"/>
        </p:scale>
        <p:origin x="23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FFEA0DE8-DF9D-A749-BBCC-DFBD2FC2C762}"/>
    <pc:docChg chg="undo custSel addSld delSld modSld">
      <pc:chgData name="Rachel Keeler" userId="4db9b7d9-2fc6-4369-9fe9-4ed3570fbc23" providerId="ADAL" clId="{FFEA0DE8-DF9D-A749-BBCC-DFBD2FC2C762}" dt="2021-11-16T16:59:15.786" v="937" actId="20577"/>
      <pc:docMkLst>
        <pc:docMk/>
      </pc:docMkLst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1396842916" sldId="256"/>
        </pc:sldMkLst>
      </pc:sldChg>
      <pc:sldChg chg="del">
        <pc:chgData name="Rachel Keeler" userId="4db9b7d9-2fc6-4369-9fe9-4ed3570fbc23" providerId="ADAL" clId="{FFEA0DE8-DF9D-A749-BBCC-DFBD2FC2C762}" dt="2021-11-15T22:48:13.361" v="31" actId="2696"/>
        <pc:sldMkLst>
          <pc:docMk/>
          <pc:sldMk cId="2238192659" sldId="257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3740583343" sldId="258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2320860185" sldId="259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120195236" sldId="260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3711426625" sldId="262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981704576" sldId="263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1212439341" sldId="264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974718133" sldId="265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293189740" sldId="266"/>
        </pc:sldMkLst>
      </pc:sldChg>
      <pc:sldChg chg="add del">
        <pc:chgData name="Rachel Keeler" userId="4db9b7d9-2fc6-4369-9fe9-4ed3570fbc23" providerId="ADAL" clId="{FFEA0DE8-DF9D-A749-BBCC-DFBD2FC2C762}" dt="2021-11-16T01:32:37.154" v="262" actId="2696"/>
        <pc:sldMkLst>
          <pc:docMk/>
          <pc:sldMk cId="4246524500" sldId="266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38019266" sldId="267"/>
        </pc:sldMkLst>
      </pc:sldChg>
      <pc:sldChg chg="del">
        <pc:chgData name="Rachel Keeler" userId="4db9b7d9-2fc6-4369-9fe9-4ed3570fbc23" providerId="ADAL" clId="{FFEA0DE8-DF9D-A749-BBCC-DFBD2FC2C762}" dt="2021-11-15T22:48:09.604" v="25" actId="2696"/>
        <pc:sldMkLst>
          <pc:docMk/>
          <pc:sldMk cId="1983133862" sldId="267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1963605460" sldId="269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2606171746" sldId="270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2447013269" sldId="271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4093843793" sldId="273"/>
        </pc:sldMkLst>
      </pc:sldChg>
      <pc:sldChg chg="del">
        <pc:chgData name="Rachel Keeler" userId="4db9b7d9-2fc6-4369-9fe9-4ed3570fbc23" providerId="ADAL" clId="{FFEA0DE8-DF9D-A749-BBCC-DFBD2FC2C762}" dt="2021-11-15T22:47:13.314" v="0" actId="2696"/>
        <pc:sldMkLst>
          <pc:docMk/>
          <pc:sldMk cId="2634916618" sldId="289"/>
        </pc:sldMkLst>
      </pc:sldChg>
      <pc:sldChg chg="modSp del">
        <pc:chgData name="Rachel Keeler" userId="4db9b7d9-2fc6-4369-9fe9-4ed3570fbc23" providerId="ADAL" clId="{FFEA0DE8-DF9D-A749-BBCC-DFBD2FC2C762}" dt="2021-11-16T01:41:23.628" v="803" actId="2696"/>
        <pc:sldMkLst>
          <pc:docMk/>
          <pc:sldMk cId="2170212797" sldId="290"/>
        </pc:sldMkLst>
        <pc:spChg chg="mod">
          <ac:chgData name="Rachel Keeler" userId="4db9b7d9-2fc6-4369-9fe9-4ed3570fbc23" providerId="ADAL" clId="{FFEA0DE8-DF9D-A749-BBCC-DFBD2FC2C762}" dt="2021-11-15T22:47:54.513" v="18"/>
          <ac:spMkLst>
            <pc:docMk/>
            <pc:sldMk cId="2170212797" sldId="290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FFEA0DE8-DF9D-A749-BBCC-DFBD2FC2C762}" dt="2021-11-16T01:41:18.998" v="802" actId="20577"/>
        <pc:sldMkLst>
          <pc:docMk/>
          <pc:sldMk cId="2339328739" sldId="291"/>
        </pc:sldMkLst>
        <pc:spChg chg="mod">
          <ac:chgData name="Rachel Keeler" userId="4db9b7d9-2fc6-4369-9fe9-4ed3570fbc23" providerId="ADAL" clId="{FFEA0DE8-DF9D-A749-BBCC-DFBD2FC2C762}" dt="2021-11-16T01:41:18.998" v="802" actId="20577"/>
          <ac:spMkLst>
            <pc:docMk/>
            <pc:sldMk cId="2339328739" sldId="291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FFEA0DE8-DF9D-A749-BBCC-DFBD2FC2C762}" dt="2021-11-15T22:48:04.691" v="22" actId="2696"/>
        <pc:sldMkLst>
          <pc:docMk/>
          <pc:sldMk cId="4264704501" sldId="293"/>
        </pc:sldMkLst>
      </pc:sldChg>
      <pc:sldChg chg="del">
        <pc:chgData name="Rachel Keeler" userId="4db9b7d9-2fc6-4369-9fe9-4ed3570fbc23" providerId="ADAL" clId="{FFEA0DE8-DF9D-A749-BBCC-DFBD2FC2C762}" dt="2021-11-15T22:47:13.314" v="0" actId="2696"/>
        <pc:sldMkLst>
          <pc:docMk/>
          <pc:sldMk cId="242759511" sldId="308"/>
        </pc:sldMkLst>
      </pc:sldChg>
      <pc:sldChg chg="modSp mod">
        <pc:chgData name="Rachel Keeler" userId="4db9b7d9-2fc6-4369-9fe9-4ed3570fbc23" providerId="ADAL" clId="{FFEA0DE8-DF9D-A749-BBCC-DFBD2FC2C762}" dt="2021-11-16T01:34:14.602" v="368" actId="20577"/>
        <pc:sldMkLst>
          <pc:docMk/>
          <pc:sldMk cId="1157950601" sldId="309"/>
        </pc:sldMkLst>
        <pc:spChg chg="mod">
          <ac:chgData name="Rachel Keeler" userId="4db9b7d9-2fc6-4369-9fe9-4ed3570fbc23" providerId="ADAL" clId="{FFEA0DE8-DF9D-A749-BBCC-DFBD2FC2C762}" dt="2021-11-16T01:34:14.602" v="368" actId="20577"/>
          <ac:spMkLst>
            <pc:docMk/>
            <pc:sldMk cId="1157950601" sldId="309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FFEA0DE8-DF9D-A749-BBCC-DFBD2FC2C762}" dt="2021-11-16T01:38:57.149" v="585" actId="2696"/>
        <pc:sldMkLst>
          <pc:docMk/>
          <pc:sldMk cId="3425076956" sldId="310"/>
        </pc:sldMkLst>
      </pc:sldChg>
      <pc:sldChg chg="del">
        <pc:chgData name="Rachel Keeler" userId="4db9b7d9-2fc6-4369-9fe9-4ed3570fbc23" providerId="ADAL" clId="{FFEA0DE8-DF9D-A749-BBCC-DFBD2FC2C762}" dt="2021-11-15T22:47:13.314" v="0" actId="2696"/>
        <pc:sldMkLst>
          <pc:docMk/>
          <pc:sldMk cId="1042926507" sldId="311"/>
        </pc:sldMkLst>
      </pc:sldChg>
      <pc:sldChg chg="modSp add mod">
        <pc:chgData name="Rachel Keeler" userId="4db9b7d9-2fc6-4369-9fe9-4ed3570fbc23" providerId="ADAL" clId="{FFEA0DE8-DF9D-A749-BBCC-DFBD2FC2C762}" dt="2021-11-16T16:59:15.786" v="937" actId="20577"/>
        <pc:sldMkLst>
          <pc:docMk/>
          <pc:sldMk cId="3884035949" sldId="311"/>
        </pc:sldMkLst>
        <pc:spChg chg="mod">
          <ac:chgData name="Rachel Keeler" userId="4db9b7d9-2fc6-4369-9fe9-4ed3570fbc23" providerId="ADAL" clId="{FFEA0DE8-DF9D-A749-BBCC-DFBD2FC2C762}" dt="2021-11-16T16:59:15.786" v="937" actId="20577"/>
          <ac:spMkLst>
            <pc:docMk/>
            <pc:sldMk cId="3884035949" sldId="311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FFEA0DE8-DF9D-A749-BBCC-DFBD2FC2C762}" dt="2021-11-15T22:47:59.727" v="20" actId="2696"/>
        <pc:sldMkLst>
          <pc:docMk/>
          <pc:sldMk cId="1210161059" sldId="312"/>
        </pc:sldMkLst>
      </pc:sldChg>
      <pc:sldChg chg="new del setBg">
        <pc:chgData name="Rachel Keeler" userId="4db9b7d9-2fc6-4369-9fe9-4ed3570fbc23" providerId="ADAL" clId="{FFEA0DE8-DF9D-A749-BBCC-DFBD2FC2C762}" dt="2021-11-16T01:48:00.855" v="838" actId="2696"/>
        <pc:sldMkLst>
          <pc:docMk/>
          <pc:sldMk cId="1672683108" sldId="312"/>
        </pc:sldMkLst>
      </pc:sldChg>
      <pc:sldChg chg="add setBg">
        <pc:chgData name="Rachel Keeler" userId="4db9b7d9-2fc6-4369-9fe9-4ed3570fbc23" providerId="ADAL" clId="{FFEA0DE8-DF9D-A749-BBCC-DFBD2FC2C762}" dt="2021-11-16T01:43:37.775" v="807"/>
        <pc:sldMkLst>
          <pc:docMk/>
          <pc:sldMk cId="3065088848" sldId="313"/>
        </pc:sldMkLst>
      </pc:sldChg>
      <pc:sldChg chg="del">
        <pc:chgData name="Rachel Keeler" userId="4db9b7d9-2fc6-4369-9fe9-4ed3570fbc23" providerId="ADAL" clId="{FFEA0DE8-DF9D-A749-BBCC-DFBD2FC2C762}" dt="2021-11-15T22:47:59.110" v="19" actId="2696"/>
        <pc:sldMkLst>
          <pc:docMk/>
          <pc:sldMk cId="4117303192" sldId="313"/>
        </pc:sldMkLst>
      </pc:sldChg>
      <pc:sldChg chg="del">
        <pc:chgData name="Rachel Keeler" userId="4db9b7d9-2fc6-4369-9fe9-4ed3570fbc23" providerId="ADAL" clId="{FFEA0DE8-DF9D-A749-BBCC-DFBD2FC2C762}" dt="2021-11-15T22:48:00.698" v="21" actId="2696"/>
        <pc:sldMkLst>
          <pc:docMk/>
          <pc:sldMk cId="125005412" sldId="314"/>
        </pc:sldMkLst>
      </pc:sldChg>
      <pc:sldChg chg="addSp delSp modSp add mod setBg">
        <pc:chgData name="Rachel Keeler" userId="4db9b7d9-2fc6-4369-9fe9-4ed3570fbc23" providerId="ADAL" clId="{FFEA0DE8-DF9D-A749-BBCC-DFBD2FC2C762}" dt="2021-11-16T01:47:20.600" v="837" actId="1076"/>
        <pc:sldMkLst>
          <pc:docMk/>
          <pc:sldMk cId="607032299" sldId="314"/>
        </pc:sldMkLst>
        <pc:spChg chg="mod">
          <ac:chgData name="Rachel Keeler" userId="4db9b7d9-2fc6-4369-9fe9-4ed3570fbc23" providerId="ADAL" clId="{FFEA0DE8-DF9D-A749-BBCC-DFBD2FC2C762}" dt="2021-11-16T01:47:20.600" v="837" actId="1076"/>
          <ac:spMkLst>
            <pc:docMk/>
            <pc:sldMk cId="607032299" sldId="314"/>
            <ac:spMk id="4" creationId="{797E52C6-31CB-074E-B2A2-B9A9F9419D1E}"/>
          </ac:spMkLst>
        </pc:spChg>
        <pc:spChg chg="add del">
          <ac:chgData name="Rachel Keeler" userId="4db9b7d9-2fc6-4369-9fe9-4ed3570fbc23" providerId="ADAL" clId="{FFEA0DE8-DF9D-A749-BBCC-DFBD2FC2C762}" dt="2021-11-16T01:46:31.640" v="820" actId="26606"/>
          <ac:spMkLst>
            <pc:docMk/>
            <pc:sldMk cId="607032299" sldId="314"/>
            <ac:spMk id="9" creationId="{2F0F143B-3981-4FC2-BB15-0C5867633489}"/>
          </ac:spMkLst>
        </pc:spChg>
        <pc:spChg chg="add del">
          <ac:chgData name="Rachel Keeler" userId="4db9b7d9-2fc6-4369-9fe9-4ed3570fbc23" providerId="ADAL" clId="{FFEA0DE8-DF9D-A749-BBCC-DFBD2FC2C762}" dt="2021-11-16T01:46:33.844" v="822" actId="26606"/>
          <ac:spMkLst>
            <pc:docMk/>
            <pc:sldMk cId="607032299" sldId="314"/>
            <ac:spMk id="11" creationId="{E9F26AF7-9AC1-49A4-8F89-2C63E1C0A0BB}"/>
          </ac:spMkLst>
        </pc:spChg>
        <pc:spChg chg="add del">
          <ac:chgData name="Rachel Keeler" userId="4db9b7d9-2fc6-4369-9fe9-4ed3570fbc23" providerId="ADAL" clId="{FFEA0DE8-DF9D-A749-BBCC-DFBD2FC2C762}" dt="2021-11-16T01:46:35.870" v="824" actId="26606"/>
          <ac:spMkLst>
            <pc:docMk/>
            <pc:sldMk cId="607032299" sldId="314"/>
            <ac:spMk id="13" creationId="{C9CF3D34-29D7-4174-91B7-7394213F8111}"/>
          </ac:spMkLst>
        </pc:spChg>
        <pc:spChg chg="add del">
          <ac:chgData name="Rachel Keeler" userId="4db9b7d9-2fc6-4369-9fe9-4ed3570fbc23" providerId="ADAL" clId="{FFEA0DE8-DF9D-A749-BBCC-DFBD2FC2C762}" dt="2021-11-16T01:46:35.870" v="824" actId="26606"/>
          <ac:spMkLst>
            <pc:docMk/>
            <pc:sldMk cId="607032299" sldId="314"/>
            <ac:spMk id="14" creationId="{483A02EC-953D-4FA3-AC0D-C720D553935E}"/>
          </ac:spMkLst>
        </pc:spChg>
        <pc:spChg chg="add del">
          <ac:chgData name="Rachel Keeler" userId="4db9b7d9-2fc6-4369-9fe9-4ed3570fbc23" providerId="ADAL" clId="{FFEA0DE8-DF9D-A749-BBCC-DFBD2FC2C762}" dt="2021-11-16T01:46:42.773" v="826" actId="26606"/>
          <ac:spMkLst>
            <pc:docMk/>
            <pc:sldMk cId="607032299" sldId="314"/>
            <ac:spMk id="16" creationId="{BE8CB49B-1AF4-4FE1-AB21-01AAA67C3347}"/>
          </ac:spMkLst>
        </pc:spChg>
        <pc:spChg chg="add del">
          <ac:chgData name="Rachel Keeler" userId="4db9b7d9-2fc6-4369-9fe9-4ed3570fbc23" providerId="ADAL" clId="{FFEA0DE8-DF9D-A749-BBCC-DFBD2FC2C762}" dt="2021-11-16T01:46:42.773" v="826" actId="26606"/>
          <ac:spMkLst>
            <pc:docMk/>
            <pc:sldMk cId="607032299" sldId="314"/>
            <ac:spMk id="17" creationId="{66DEFA6D-B8E6-4CF1-AAD2-1EFB4D69C3D1}"/>
          </ac:spMkLst>
        </pc:spChg>
        <pc:spChg chg="add">
          <ac:chgData name="Rachel Keeler" userId="4db9b7d9-2fc6-4369-9fe9-4ed3570fbc23" providerId="ADAL" clId="{FFEA0DE8-DF9D-A749-BBCC-DFBD2FC2C762}" dt="2021-11-16T01:46:42.780" v="827" actId="26606"/>
          <ac:spMkLst>
            <pc:docMk/>
            <pc:sldMk cId="607032299" sldId="314"/>
            <ac:spMk id="19" creationId="{2F0F143B-3981-4FC2-BB15-0C5867633489}"/>
          </ac:spMkLst>
        </pc:spChg>
        <pc:picChg chg="add mod">
          <ac:chgData name="Rachel Keeler" userId="4db9b7d9-2fc6-4369-9fe9-4ed3570fbc23" providerId="ADAL" clId="{FFEA0DE8-DF9D-A749-BBCC-DFBD2FC2C762}" dt="2021-11-16T01:46:42.780" v="827" actId="26606"/>
          <ac:picMkLst>
            <pc:docMk/>
            <pc:sldMk cId="607032299" sldId="314"/>
            <ac:picMk id="2" creationId="{DE14AADA-4521-C446-B673-4D114A5ED3E0}"/>
          </ac:picMkLst>
        </pc:picChg>
        <pc:picChg chg="mod ord">
          <ac:chgData name="Rachel Keeler" userId="4db9b7d9-2fc6-4369-9fe9-4ed3570fbc23" providerId="ADAL" clId="{FFEA0DE8-DF9D-A749-BBCC-DFBD2FC2C762}" dt="2021-11-16T01:46:42.780" v="827" actId="26606"/>
          <ac:picMkLst>
            <pc:docMk/>
            <pc:sldMk cId="607032299" sldId="314"/>
            <ac:picMk id="3" creationId="{C3AE72B0-8E7E-AA43-8995-B2B0FFD47320}"/>
          </ac:picMkLst>
        </pc:picChg>
      </pc:sldChg>
      <pc:sldChg chg="new del">
        <pc:chgData name="Rachel Keeler" userId="4db9b7d9-2fc6-4369-9fe9-4ed3570fbc23" providerId="ADAL" clId="{FFEA0DE8-DF9D-A749-BBCC-DFBD2FC2C762}" dt="2021-11-16T01:44:16.024" v="809" actId="680"/>
        <pc:sldMkLst>
          <pc:docMk/>
          <pc:sldMk cId="3100911660" sldId="314"/>
        </pc:sldMkLst>
      </pc:sldChg>
      <pc:sldChg chg="del">
        <pc:chgData name="Rachel Keeler" userId="4db9b7d9-2fc6-4369-9fe9-4ed3570fbc23" providerId="ADAL" clId="{FFEA0DE8-DF9D-A749-BBCC-DFBD2FC2C762}" dt="2021-11-15T22:48:05.048" v="23" actId="2696"/>
        <pc:sldMkLst>
          <pc:docMk/>
          <pc:sldMk cId="1814946862" sldId="315"/>
        </pc:sldMkLst>
      </pc:sldChg>
      <pc:sldChg chg="del">
        <pc:chgData name="Rachel Keeler" userId="4db9b7d9-2fc6-4369-9fe9-4ed3570fbc23" providerId="ADAL" clId="{FFEA0DE8-DF9D-A749-BBCC-DFBD2FC2C762}" dt="2021-11-15T22:48:05.625" v="24" actId="2696"/>
        <pc:sldMkLst>
          <pc:docMk/>
          <pc:sldMk cId="36891001" sldId="316"/>
        </pc:sldMkLst>
      </pc:sldChg>
      <pc:sldChg chg="del">
        <pc:chgData name="Rachel Keeler" userId="4db9b7d9-2fc6-4369-9fe9-4ed3570fbc23" providerId="ADAL" clId="{FFEA0DE8-DF9D-A749-BBCC-DFBD2FC2C762}" dt="2021-11-15T22:48:13.181" v="30" actId="2696"/>
        <pc:sldMkLst>
          <pc:docMk/>
          <pc:sldMk cId="224624984" sldId="317"/>
        </pc:sldMkLst>
      </pc:sldChg>
      <pc:sldChg chg="del">
        <pc:chgData name="Rachel Keeler" userId="4db9b7d9-2fc6-4369-9fe9-4ed3570fbc23" providerId="ADAL" clId="{FFEA0DE8-DF9D-A749-BBCC-DFBD2FC2C762}" dt="2021-11-15T22:48:11.021" v="27" actId="2696"/>
        <pc:sldMkLst>
          <pc:docMk/>
          <pc:sldMk cId="2450455945" sldId="318"/>
        </pc:sldMkLst>
      </pc:sldChg>
      <pc:sldChg chg="del">
        <pc:chgData name="Rachel Keeler" userId="4db9b7d9-2fc6-4369-9fe9-4ed3570fbc23" providerId="ADAL" clId="{FFEA0DE8-DF9D-A749-BBCC-DFBD2FC2C762}" dt="2021-11-15T22:48:11.558" v="28" actId="2696"/>
        <pc:sldMkLst>
          <pc:docMk/>
          <pc:sldMk cId="1946229531" sldId="319"/>
        </pc:sldMkLst>
      </pc:sldChg>
      <pc:sldChg chg="del">
        <pc:chgData name="Rachel Keeler" userId="4db9b7d9-2fc6-4369-9fe9-4ed3570fbc23" providerId="ADAL" clId="{FFEA0DE8-DF9D-A749-BBCC-DFBD2FC2C762}" dt="2021-11-15T22:48:10.274" v="26" actId="2696"/>
        <pc:sldMkLst>
          <pc:docMk/>
          <pc:sldMk cId="2201510942" sldId="320"/>
        </pc:sldMkLst>
      </pc:sldChg>
      <pc:sldChg chg="del">
        <pc:chgData name="Rachel Keeler" userId="4db9b7d9-2fc6-4369-9fe9-4ed3570fbc23" providerId="ADAL" clId="{FFEA0DE8-DF9D-A749-BBCC-DFBD2FC2C762}" dt="2021-11-15T22:48:11.839" v="29" actId="2696"/>
        <pc:sldMkLst>
          <pc:docMk/>
          <pc:sldMk cId="1947690470" sldId="321"/>
        </pc:sldMkLst>
      </pc:sldChg>
      <pc:sldChg chg="addSp delSp modSp add mod setBg">
        <pc:chgData name="Rachel Keeler" userId="4db9b7d9-2fc6-4369-9fe9-4ed3570fbc23" providerId="ADAL" clId="{FFEA0DE8-DF9D-A749-BBCC-DFBD2FC2C762}" dt="2021-11-16T14:42:22.196" v="845" actId="207"/>
        <pc:sldMkLst>
          <pc:docMk/>
          <pc:sldMk cId="3930552763" sldId="950"/>
        </pc:sldMkLst>
        <pc:spChg chg="del">
          <ac:chgData name="Rachel Keeler" userId="4db9b7d9-2fc6-4369-9fe9-4ed3570fbc23" providerId="ADAL" clId="{FFEA0DE8-DF9D-A749-BBCC-DFBD2FC2C762}" dt="2021-11-16T14:41:41.397" v="840" actId="478"/>
          <ac:spMkLst>
            <pc:docMk/>
            <pc:sldMk cId="3930552763" sldId="950"/>
            <ac:spMk id="2" creationId="{7C6E0597-0A6E-4D1F-9E8F-50EDD7A8D3C6}"/>
          </ac:spMkLst>
        </pc:spChg>
        <pc:spChg chg="add del mod">
          <ac:chgData name="Rachel Keeler" userId="4db9b7d9-2fc6-4369-9fe9-4ed3570fbc23" providerId="ADAL" clId="{FFEA0DE8-DF9D-A749-BBCC-DFBD2FC2C762}" dt="2021-11-16T14:41:43.728" v="841" actId="478"/>
          <ac:spMkLst>
            <pc:docMk/>
            <pc:sldMk cId="3930552763" sldId="950"/>
            <ac:spMk id="7" creationId="{6536386F-BA29-F343-B234-6EFE3EC2386F}"/>
          </ac:spMkLst>
        </pc:spChg>
        <pc:spChg chg="add mod">
          <ac:chgData name="Rachel Keeler" userId="4db9b7d9-2fc6-4369-9fe9-4ed3570fbc23" providerId="ADAL" clId="{FFEA0DE8-DF9D-A749-BBCC-DFBD2FC2C762}" dt="2021-11-16T14:42:22.196" v="845" actId="207"/>
          <ac:spMkLst>
            <pc:docMk/>
            <pc:sldMk cId="3930552763" sldId="950"/>
            <ac:spMk id="10" creationId="{D97FDC73-739E-824E-89B6-91C72BFA71A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B0F15-7C24-8A4A-9271-70B9C31801B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3BA52-00EE-534F-9BFE-8E5267980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2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504825" y="736600"/>
            <a:ext cx="6551613" cy="3684588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2851" indent="-30006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5288" indent="-23971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6398" indent="-23971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69183" indent="-23971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51968" indent="-2397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134755" indent="-2397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617540" indent="-2397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100326" indent="-2397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91104723-C189-B54B-B703-9247DD2EC156}" type="slidenum">
              <a:rPr lang="en-US" altLang="en-US">
                <a:solidFill>
                  <a:srgbClr val="000000"/>
                </a:solidFill>
                <a:latin typeface="Montserrat Light" charset="0"/>
              </a:rPr>
              <a:pPr>
                <a:spcBef>
                  <a:spcPct val="0"/>
                </a:spcBef>
                <a:defRPr/>
              </a:pPr>
              <a:t>6</a:t>
            </a:fld>
            <a:endParaRPr lang="en-US" altLang="en-US" dirty="0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8897392-3B44-4DF5-A6C7-4B54E27687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Copyright 2006-2017. Lead Them Home. All Rights Reserved. Single-User Copy. Do Not Copy, Scan, Email, Post Online or Distribute.</a:t>
            </a:r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799BFD8D-F968-4DC3-B9C1-5D7FC5868996}"/>
              </a:ext>
            </a:extLst>
          </p:cNvPr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POSTURE SHIFT INTENSIVES COURSE Boston | August 23-24, 2017</a:t>
            </a:r>
          </a:p>
        </p:txBody>
      </p:sp>
    </p:spTree>
    <p:extLst>
      <p:ext uri="{BB962C8B-B14F-4D97-AF65-F5344CB8AC3E}">
        <p14:creationId xmlns:p14="http://schemas.microsoft.com/office/powerpoint/2010/main" val="34705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A3D8F0-B404-432E-8E26-A62314975B93}"/>
              </a:ext>
            </a:extLst>
          </p:cNvPr>
          <p:cNvSpPr/>
          <p:nvPr userDrawn="1"/>
        </p:nvSpPr>
        <p:spPr>
          <a:xfrm>
            <a:off x="0" y="0"/>
            <a:ext cx="12192000" cy="6477000"/>
          </a:xfrm>
          <a:prstGeom prst="rect">
            <a:avLst/>
          </a:prstGeom>
          <a:gradFill>
            <a:gsLst>
              <a:gs pos="38000">
                <a:srgbClr val="E7E6E6">
                  <a:lumMod val="88000"/>
                </a:srgbClr>
              </a:gs>
              <a:gs pos="0">
                <a:schemeClr val="accent5">
                  <a:lumMod val="79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E0EF838-14F1-4261-A794-DA71C7F2B4F9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-1" y="1010279"/>
            <a:ext cx="11344395" cy="621488"/>
          </a:xfrm>
          <a:custGeom>
            <a:avLst/>
            <a:gdLst>
              <a:gd name="connsiteX0" fmla="*/ 0 w 12192000"/>
              <a:gd name="connsiteY0" fmla="*/ 0 h 609600"/>
              <a:gd name="connsiteX1" fmla="*/ 12192000 w 12192000"/>
              <a:gd name="connsiteY1" fmla="*/ 0 h 609600"/>
              <a:gd name="connsiteX2" fmla="*/ 12192000 w 12192000"/>
              <a:gd name="connsiteY2" fmla="*/ 609600 h 609600"/>
              <a:gd name="connsiteX3" fmla="*/ 0 w 12192000"/>
              <a:gd name="connsiteY3" fmla="*/ 609600 h 609600"/>
              <a:gd name="connsiteX4" fmla="*/ 0 w 12192000"/>
              <a:gd name="connsiteY4" fmla="*/ 0 h 609600"/>
              <a:gd name="connsiteX0" fmla="*/ 0 w 12192000"/>
              <a:gd name="connsiteY0" fmla="*/ 0 h 609600"/>
              <a:gd name="connsiteX1" fmla="*/ 12192000 w 12192000"/>
              <a:gd name="connsiteY1" fmla="*/ 0 h 609600"/>
              <a:gd name="connsiteX2" fmla="*/ 10724707 w 12192000"/>
              <a:gd name="connsiteY2" fmla="*/ 598967 h 609600"/>
              <a:gd name="connsiteX3" fmla="*/ 0 w 12192000"/>
              <a:gd name="connsiteY3" fmla="*/ 609600 h 609600"/>
              <a:gd name="connsiteX4" fmla="*/ 0 w 12192000"/>
              <a:gd name="connsiteY4" fmla="*/ 0 h 609600"/>
              <a:gd name="connsiteX0" fmla="*/ 0 w 11256335"/>
              <a:gd name="connsiteY0" fmla="*/ 0 h 609600"/>
              <a:gd name="connsiteX1" fmla="*/ 11256335 w 11256335"/>
              <a:gd name="connsiteY1" fmla="*/ 10633 h 609600"/>
              <a:gd name="connsiteX2" fmla="*/ 10724707 w 11256335"/>
              <a:gd name="connsiteY2" fmla="*/ 598967 h 609600"/>
              <a:gd name="connsiteX3" fmla="*/ 0 w 11256335"/>
              <a:gd name="connsiteY3" fmla="*/ 609600 h 609600"/>
              <a:gd name="connsiteX4" fmla="*/ 0 w 11256335"/>
              <a:gd name="connsiteY4" fmla="*/ 0 h 609600"/>
              <a:gd name="connsiteX0" fmla="*/ 0 w 11181907"/>
              <a:gd name="connsiteY0" fmla="*/ 0 h 609600"/>
              <a:gd name="connsiteX1" fmla="*/ 11181907 w 11181907"/>
              <a:gd name="connsiteY1" fmla="*/ 10633 h 609600"/>
              <a:gd name="connsiteX2" fmla="*/ 10724707 w 11181907"/>
              <a:gd name="connsiteY2" fmla="*/ 598967 h 609600"/>
              <a:gd name="connsiteX3" fmla="*/ 0 w 11181907"/>
              <a:gd name="connsiteY3" fmla="*/ 609600 h 609600"/>
              <a:gd name="connsiteX4" fmla="*/ 0 w 11181907"/>
              <a:gd name="connsiteY4" fmla="*/ 0 h 609600"/>
              <a:gd name="connsiteX0" fmla="*/ 5481 w 11181907"/>
              <a:gd name="connsiteY0" fmla="*/ 0 h 675376"/>
              <a:gd name="connsiteX1" fmla="*/ 11181907 w 11181907"/>
              <a:gd name="connsiteY1" fmla="*/ 76409 h 675376"/>
              <a:gd name="connsiteX2" fmla="*/ 10724707 w 11181907"/>
              <a:gd name="connsiteY2" fmla="*/ 664743 h 675376"/>
              <a:gd name="connsiteX3" fmla="*/ 0 w 11181907"/>
              <a:gd name="connsiteY3" fmla="*/ 675376 h 675376"/>
              <a:gd name="connsiteX4" fmla="*/ 5481 w 11181907"/>
              <a:gd name="connsiteY4" fmla="*/ 0 h 675376"/>
              <a:gd name="connsiteX0" fmla="*/ 5481 w 11214795"/>
              <a:gd name="connsiteY0" fmla="*/ 0 h 675376"/>
              <a:gd name="connsiteX1" fmla="*/ 11214795 w 11214795"/>
              <a:gd name="connsiteY1" fmla="*/ 27078 h 675376"/>
              <a:gd name="connsiteX2" fmla="*/ 10724707 w 11214795"/>
              <a:gd name="connsiteY2" fmla="*/ 664743 h 675376"/>
              <a:gd name="connsiteX3" fmla="*/ 0 w 11214795"/>
              <a:gd name="connsiteY3" fmla="*/ 675376 h 675376"/>
              <a:gd name="connsiteX4" fmla="*/ 5481 w 11214795"/>
              <a:gd name="connsiteY4" fmla="*/ 0 h 675376"/>
              <a:gd name="connsiteX0" fmla="*/ 1093 w 11214795"/>
              <a:gd name="connsiteY0" fmla="*/ 0 h 680166"/>
              <a:gd name="connsiteX1" fmla="*/ 11214795 w 11214795"/>
              <a:gd name="connsiteY1" fmla="*/ 31868 h 680166"/>
              <a:gd name="connsiteX2" fmla="*/ 10724707 w 11214795"/>
              <a:gd name="connsiteY2" fmla="*/ 669533 h 680166"/>
              <a:gd name="connsiteX3" fmla="*/ 0 w 11214795"/>
              <a:gd name="connsiteY3" fmla="*/ 680166 h 680166"/>
              <a:gd name="connsiteX4" fmla="*/ 1093 w 11214795"/>
              <a:gd name="connsiteY4" fmla="*/ 0 h 680166"/>
              <a:gd name="connsiteX0" fmla="*/ 1093 w 11214795"/>
              <a:gd name="connsiteY0" fmla="*/ 0 h 656219"/>
              <a:gd name="connsiteX1" fmla="*/ 11214795 w 11214795"/>
              <a:gd name="connsiteY1" fmla="*/ 7921 h 656219"/>
              <a:gd name="connsiteX2" fmla="*/ 10724707 w 11214795"/>
              <a:gd name="connsiteY2" fmla="*/ 645586 h 656219"/>
              <a:gd name="connsiteX3" fmla="*/ 0 w 11214795"/>
              <a:gd name="connsiteY3" fmla="*/ 656219 h 656219"/>
              <a:gd name="connsiteX4" fmla="*/ 1093 w 11214795"/>
              <a:gd name="connsiteY4" fmla="*/ 0 h 656219"/>
              <a:gd name="connsiteX0" fmla="*/ 5482 w 11214795"/>
              <a:gd name="connsiteY0" fmla="*/ 0 h 665798"/>
              <a:gd name="connsiteX1" fmla="*/ 11214795 w 11214795"/>
              <a:gd name="connsiteY1" fmla="*/ 17500 h 665798"/>
              <a:gd name="connsiteX2" fmla="*/ 10724707 w 11214795"/>
              <a:gd name="connsiteY2" fmla="*/ 655165 h 665798"/>
              <a:gd name="connsiteX3" fmla="*/ 0 w 11214795"/>
              <a:gd name="connsiteY3" fmla="*/ 665798 h 665798"/>
              <a:gd name="connsiteX4" fmla="*/ 5482 w 11214795"/>
              <a:gd name="connsiteY4" fmla="*/ 0 h 665798"/>
              <a:gd name="connsiteX0" fmla="*/ 1094 w 11214795"/>
              <a:gd name="connsiteY0" fmla="*/ 0 h 670587"/>
              <a:gd name="connsiteX1" fmla="*/ 11214795 w 11214795"/>
              <a:gd name="connsiteY1" fmla="*/ 22289 h 670587"/>
              <a:gd name="connsiteX2" fmla="*/ 10724707 w 11214795"/>
              <a:gd name="connsiteY2" fmla="*/ 659954 h 670587"/>
              <a:gd name="connsiteX3" fmla="*/ 0 w 11214795"/>
              <a:gd name="connsiteY3" fmla="*/ 670587 h 670587"/>
              <a:gd name="connsiteX4" fmla="*/ 1094 w 11214795"/>
              <a:gd name="connsiteY4" fmla="*/ 0 h 67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4795" h="670587">
                <a:moveTo>
                  <a:pt x="1094" y="0"/>
                </a:moveTo>
                <a:lnTo>
                  <a:pt x="11214795" y="22289"/>
                </a:lnTo>
                <a:lnTo>
                  <a:pt x="10724707" y="659954"/>
                </a:lnTo>
                <a:lnTo>
                  <a:pt x="0" y="670587"/>
                </a:lnTo>
                <a:cubicBezTo>
                  <a:pt x="364" y="443865"/>
                  <a:pt x="730" y="226722"/>
                  <a:pt x="1094" y="0"/>
                </a:cubicBezTo>
                <a:close/>
              </a:path>
            </a:pathLst>
          </a:custGeom>
          <a:solidFill>
            <a:srgbClr val="2A7292"/>
          </a:solidFill>
          <a:ln>
            <a:noFill/>
          </a:ln>
        </p:spPr>
        <p:txBody>
          <a:bodyPr anchor="ctr" anchorCtr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buFontTx/>
              <a:buNone/>
            </a:pPr>
            <a:endParaRPr lang="en-US" altLang="en-US" sz="1200" dirty="0">
              <a:solidFill>
                <a:srgbClr val="328AB8"/>
              </a:solidFill>
              <a:latin typeface="Kent 4F Printed" pitchFamily="50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18284B-9BCF-46C8-9CA8-F919F1DFF7F3}"/>
              </a:ext>
            </a:extLst>
          </p:cNvPr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75A17EE-29A9-4B46-A072-5F04F6DFD1FE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0" y="6487381"/>
            <a:ext cx="8305800" cy="370619"/>
          </a:xfrm>
          <a:prstGeom prst="rect">
            <a:avLst/>
          </a:prstGeom>
          <a:solidFill>
            <a:schemeClr val="tx1">
              <a:alpha val="0"/>
            </a:schemeClr>
          </a:solidFill>
          <a:effectLst>
            <a:softEdge rad="0"/>
          </a:effec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b="0" spc="20" baseline="0" dirty="0">
                <a:solidFill>
                  <a:schemeClr val="bg1"/>
                </a:solidFill>
                <a:latin typeface="+mj-lt"/>
              </a:rPr>
              <a:t>©  Lead Them Home. All Rights Reserved. Single-User Copy. Do Not Copy, Scan, Email or Post Online.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DA0DB32-6A75-4DAE-B465-4FC59D629612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white">
          <a:xfrm>
            <a:off x="326538" y="1080853"/>
            <a:ext cx="10972800" cy="550913"/>
          </a:xfrm>
        </p:spPr>
        <p:txBody>
          <a:bodyPr anchor="ctr"/>
          <a:lstStyle>
            <a:lvl1pPr marL="0" indent="0" algn="l">
              <a:buNone/>
              <a:defRPr sz="2800" b="1" cap="all" baseline="0">
                <a:solidFill>
                  <a:schemeClr val="bg1">
                    <a:alpha val="4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291734A-53B9-4833-8084-4D8C2368A0F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1" y="1"/>
            <a:ext cx="12192001" cy="1070472"/>
          </a:xfrm>
          <a:custGeom>
            <a:avLst/>
            <a:gdLst>
              <a:gd name="connsiteX0" fmla="*/ 0 w 12192000"/>
              <a:gd name="connsiteY0" fmla="*/ 0 h 1295400"/>
              <a:gd name="connsiteX1" fmla="*/ 12192000 w 12192000"/>
              <a:gd name="connsiteY1" fmla="*/ 0 h 1295400"/>
              <a:gd name="connsiteX2" fmla="*/ 12192000 w 12192000"/>
              <a:gd name="connsiteY2" fmla="*/ 1295400 h 1295400"/>
              <a:gd name="connsiteX3" fmla="*/ 0 w 12192000"/>
              <a:gd name="connsiteY3" fmla="*/ 1295400 h 1295400"/>
              <a:gd name="connsiteX4" fmla="*/ 0 w 12192000"/>
              <a:gd name="connsiteY4" fmla="*/ 0 h 1295400"/>
              <a:gd name="connsiteX0" fmla="*/ 0 w 12192000"/>
              <a:gd name="connsiteY0" fmla="*/ 0 h 1295400"/>
              <a:gd name="connsiteX1" fmla="*/ 12192000 w 12192000"/>
              <a:gd name="connsiteY1" fmla="*/ 0 h 1295400"/>
              <a:gd name="connsiteX2" fmla="*/ 11150009 w 12192000"/>
              <a:gd name="connsiteY2" fmla="*/ 1295400 h 1295400"/>
              <a:gd name="connsiteX3" fmla="*/ 0 w 12192000"/>
              <a:gd name="connsiteY3" fmla="*/ 1295400 h 1295400"/>
              <a:gd name="connsiteX4" fmla="*/ 0 w 12192000"/>
              <a:gd name="connsiteY4" fmla="*/ 0 h 1295400"/>
              <a:gd name="connsiteX0" fmla="*/ 0 w 12192000"/>
              <a:gd name="connsiteY0" fmla="*/ 0 h 1308588"/>
              <a:gd name="connsiteX1" fmla="*/ 12192000 w 12192000"/>
              <a:gd name="connsiteY1" fmla="*/ 0 h 1308588"/>
              <a:gd name="connsiteX2" fmla="*/ 11119428 w 12192000"/>
              <a:gd name="connsiteY2" fmla="*/ 1308588 h 1308588"/>
              <a:gd name="connsiteX3" fmla="*/ 0 w 12192000"/>
              <a:gd name="connsiteY3" fmla="*/ 1295400 h 1308588"/>
              <a:gd name="connsiteX4" fmla="*/ 0 w 12192000"/>
              <a:gd name="connsiteY4" fmla="*/ 0 h 1308588"/>
              <a:gd name="connsiteX0" fmla="*/ 0 w 12108590"/>
              <a:gd name="connsiteY0" fmla="*/ 0 h 1308588"/>
              <a:gd name="connsiteX1" fmla="*/ 12108590 w 12108590"/>
              <a:gd name="connsiteY1" fmla="*/ 0 h 1308588"/>
              <a:gd name="connsiteX2" fmla="*/ 11119428 w 12108590"/>
              <a:gd name="connsiteY2" fmla="*/ 1308588 h 1308588"/>
              <a:gd name="connsiteX3" fmla="*/ 0 w 12108590"/>
              <a:gd name="connsiteY3" fmla="*/ 1295400 h 1308588"/>
              <a:gd name="connsiteX4" fmla="*/ 0 w 12108590"/>
              <a:gd name="connsiteY4" fmla="*/ 0 h 1308588"/>
              <a:gd name="connsiteX0" fmla="*/ 0 w 12108590"/>
              <a:gd name="connsiteY0" fmla="*/ 0 h 1317423"/>
              <a:gd name="connsiteX1" fmla="*/ 12108590 w 12108590"/>
              <a:gd name="connsiteY1" fmla="*/ 0 h 1317423"/>
              <a:gd name="connsiteX2" fmla="*/ 11115039 w 12108590"/>
              <a:gd name="connsiteY2" fmla="*/ 1317423 h 1317423"/>
              <a:gd name="connsiteX3" fmla="*/ 0 w 12108590"/>
              <a:gd name="connsiteY3" fmla="*/ 1295400 h 1317423"/>
              <a:gd name="connsiteX4" fmla="*/ 0 w 12108590"/>
              <a:gd name="connsiteY4" fmla="*/ 0 h 1317423"/>
              <a:gd name="connsiteX0" fmla="*/ 0 w 11977855"/>
              <a:gd name="connsiteY0" fmla="*/ 0 h 1317423"/>
              <a:gd name="connsiteX1" fmla="*/ 11977855 w 11977855"/>
              <a:gd name="connsiteY1" fmla="*/ 0 h 1317423"/>
              <a:gd name="connsiteX2" fmla="*/ 11115039 w 11977855"/>
              <a:gd name="connsiteY2" fmla="*/ 1317423 h 1317423"/>
              <a:gd name="connsiteX3" fmla="*/ 0 w 11977855"/>
              <a:gd name="connsiteY3" fmla="*/ 1295400 h 1317423"/>
              <a:gd name="connsiteX4" fmla="*/ 0 w 11977855"/>
              <a:gd name="connsiteY4" fmla="*/ 0 h 131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77855" h="1317423">
                <a:moveTo>
                  <a:pt x="0" y="0"/>
                </a:moveTo>
                <a:lnTo>
                  <a:pt x="11977855" y="0"/>
                </a:lnTo>
                <a:lnTo>
                  <a:pt x="11115039" y="1317423"/>
                </a:lnTo>
                <a:lnTo>
                  <a:pt x="0" y="1295400"/>
                </a:lnTo>
                <a:lnTo>
                  <a:pt x="0" y="0"/>
                </a:lnTo>
                <a:close/>
              </a:path>
            </a:pathLst>
          </a:custGeom>
          <a:solidFill>
            <a:srgbClr val="479BBD"/>
          </a:solidFill>
          <a:ln>
            <a:noFill/>
          </a:ln>
        </p:spPr>
        <p:txBody>
          <a:bodyPr anchor="ctr" anchorCtr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buFontTx/>
              <a:buNone/>
            </a:pPr>
            <a:endParaRPr lang="en-US" altLang="en-US" sz="1200" dirty="0">
              <a:solidFill>
                <a:schemeClr val="bg1"/>
              </a:solidFill>
              <a:latin typeface="Kent 4F Printed" pitchFamily="50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1B99E17-D702-4AA6-9C3B-ED8B3C2AA25A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326538" y="-3672"/>
            <a:ext cx="10972800" cy="1084526"/>
          </a:xfrm>
          <a:prstGeom prst="rect">
            <a:avLst/>
          </a:prstGeom>
        </p:spPr>
        <p:txBody>
          <a:bodyPr anchor="ctr"/>
          <a:lstStyle>
            <a:lvl1pPr algn="l">
              <a:defRPr sz="4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76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4329627D-1530-8E48-9AD6-6796A900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826" y="1828800"/>
            <a:ext cx="3603166" cy="480422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3" y="940162"/>
            <a:ext cx="4282269" cy="570969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986" y="213971"/>
            <a:ext cx="4804052" cy="64054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39428" y="0"/>
            <a:ext cx="2963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Burundi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5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38774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Guatemala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793" y="401585"/>
            <a:ext cx="6149235" cy="38594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2"/>
          <a:stretch/>
        </p:blipFill>
        <p:spPr>
          <a:xfrm>
            <a:off x="212663" y="2396396"/>
            <a:ext cx="5369271" cy="41984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60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8" y="0"/>
            <a:ext cx="20759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India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4" r="16539"/>
          <a:stretch/>
        </p:blipFill>
        <p:spPr>
          <a:xfrm>
            <a:off x="449618" y="1064524"/>
            <a:ext cx="5118083" cy="558193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95932" y="1094090"/>
            <a:ext cx="6314368" cy="473577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88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8" y="0"/>
            <a:ext cx="31132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Moldova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840" y="3408357"/>
            <a:ext cx="5798812" cy="32602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6140" r="9634" b="15562"/>
          <a:stretch/>
        </p:blipFill>
        <p:spPr>
          <a:xfrm>
            <a:off x="297747" y="2019454"/>
            <a:ext cx="5752533" cy="271780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8" b="20630"/>
          <a:stretch/>
        </p:blipFill>
        <p:spPr>
          <a:xfrm>
            <a:off x="5595316" y="252938"/>
            <a:ext cx="6291618" cy="23134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83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8" y="0"/>
            <a:ext cx="21715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Peru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3" r="6774"/>
          <a:stretch/>
        </p:blipFill>
        <p:spPr>
          <a:xfrm>
            <a:off x="1245358" y="886567"/>
            <a:ext cx="9239535" cy="58166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26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38774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Philippines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98" y="950625"/>
            <a:ext cx="1639983" cy="23098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76" y="1231862"/>
            <a:ext cx="8522681" cy="50051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62" y="4760379"/>
            <a:ext cx="2478893" cy="18376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98" y="2491536"/>
            <a:ext cx="1799596" cy="258873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1704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42732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South Sudan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674" y="923330"/>
            <a:ext cx="8605787" cy="57231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9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30995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Sri Lanka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6" r="24288" b="3322"/>
          <a:stretch/>
        </p:blipFill>
        <p:spPr>
          <a:xfrm>
            <a:off x="3138985" y="249776"/>
            <a:ext cx="6739625" cy="635574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05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30722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Uganda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94" y="923330"/>
            <a:ext cx="5860592" cy="32938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0" y="3631206"/>
            <a:ext cx="7124131" cy="31115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23"/>
          <a:stretch/>
        </p:blipFill>
        <p:spPr>
          <a:xfrm>
            <a:off x="8024885" y="204987"/>
            <a:ext cx="3801244" cy="34262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94" y="909683"/>
            <a:ext cx="5860592" cy="329382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0" y="3617559"/>
            <a:ext cx="7124131" cy="311156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23"/>
          <a:stretch/>
        </p:blipFill>
        <p:spPr>
          <a:xfrm>
            <a:off x="8024885" y="191340"/>
            <a:ext cx="3801244" cy="342621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2439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30722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Uganda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9" r="27137"/>
          <a:stretch/>
        </p:blipFill>
        <p:spPr>
          <a:xfrm>
            <a:off x="6863137" y="3289115"/>
            <a:ext cx="5092304" cy="33709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7" y="989381"/>
            <a:ext cx="7197540" cy="40466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104" y="147458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9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51344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Reminders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 meeting next week (11/23): Happy Thanksgiving!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Nov. 30: Teaching II (Matthew) (large group)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Recordings and slides can be found at </a:t>
            </a:r>
            <a:r>
              <a:rPr lang="en-US" sz="4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grace.org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/</a:t>
            </a:r>
            <a:r>
              <a:rPr lang="en-US" sz="4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lexwomensgroups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950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27" y="0"/>
            <a:ext cx="33452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Zambia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0"/>
          <a:stretch/>
        </p:blipFill>
        <p:spPr>
          <a:xfrm>
            <a:off x="3196295" y="177420"/>
            <a:ext cx="5635834" cy="648268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18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8566" y="109173"/>
            <a:ext cx="1205249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“Seek the peace and prosperity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of the city to which I have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carried you into exile.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Pray to the LORD for it,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because if it prospers,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you too will prosper.” </a:t>
            </a:r>
          </a:p>
          <a:p>
            <a:pPr algn="ctr"/>
            <a:r>
              <a:rPr lang="en-US" sz="36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Jeremiah 29:7</a:t>
            </a:r>
            <a:endParaRPr lang="en-US" sz="36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4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51344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Upcoming Service Opportunities</a:t>
            </a:r>
            <a:endParaRPr lang="en-US" sz="1200" dirty="0">
              <a:latin typeface="Beloved Sans" panose="02000505000000020004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11/20: art gallery </a:t>
            </a:r>
            <a:r>
              <a:rPr lang="en-US" sz="4000">
                <a:latin typeface="Baskerville" panose="02020502070401020303" pitchFamily="18" charset="0"/>
                <a:ea typeface="Baskerville" panose="02020502070401020303" pitchFamily="18" charset="0"/>
              </a:rPr>
              <a:t>reception (</a:t>
            </a:r>
            <a:r>
              <a:rPr lang="en-US" sz="4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dalley@grace.org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11/30 &amp; 12/7: Cards for Hope for Our Sisters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12/14: Food Bank collection, writing out cards of encouragement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Afghan families: possibilities include donating needed items, helping set up apartments, providing rides, community orientation</a:t>
            </a:r>
          </a:p>
        </p:txBody>
      </p:sp>
    </p:spTree>
    <p:extLst>
      <p:ext uri="{BB962C8B-B14F-4D97-AF65-F5344CB8AC3E}">
        <p14:creationId xmlns:p14="http://schemas.microsoft.com/office/powerpoint/2010/main" val="388403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Outline for Today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Pastor Jeanette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Bill Henson, Posture Shift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Leslie </a:t>
            </a:r>
            <a:r>
              <a:rPr lang="en-US" sz="4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Engelsen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, PEER Servants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Q&amp;A with Bill and Leslie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Break into small groups to hear from partners, ask questions, pray for them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328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87994" y="2848356"/>
            <a:ext cx="4486656" cy="1645920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 fontScale="925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Bill Henson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742950" lvl="1" indent="-285750"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2F0F143B-3981-4FC2-BB15-0C5867633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943" y="640080"/>
            <a:ext cx="4523063" cy="25442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14AADA-4521-C446-B673-4D114A5ED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030" y="3671316"/>
            <a:ext cx="4818890" cy="179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2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98" name="AutoShape 2" descr="data:image/jpeg;base64,/9j/4AAQSkZJRgABAQAAAQABAAD/2wCEAAkGBhQSDxQSEhEWFRUVFRcZFxgVFhkcGhcWGxgaHR8fHBUZJzIeHR4jHhcYHy8gJCo1LDgsGh4xQTAqNSYsLCoBCQoKDgwOGg8PGjIkHyUpLCosLyopLCosMCwqLCwwLCwsLCksKSwsLCwpLSksLSwsLCwsLCksKSwpKSwsKSwsKf/AABEIAFAAnwMBIgACEQEDEQH/xAAbAAEAAwEBAQEAAAAAAAAAAAAABAUGAwIBB//EADUQAAIBAwIGAQIDBwQDAAAAAAECAwAEERIhBQYTMUFRkRQiMmFxFRYjUoGx8CQzssFCYqH/xAAYAQEBAQEBAAAAAAAAAAAAAAAAAQIFA//EAB4RAAIDAAIDAQAAAAAAAAAAAAABAhESIVETMUED/9oADAMBAAIRAxEAPwDB0pSuqcYUpSgFKUoBSlKAUpSgFKUoBSlKAUpSgFKUoBSlKAUpSgFKUoBSlKAUpSgFKUoBSlKAUpSgFKUoBSlKoFKUqAZpmrnlbgqTtNJMW6NtEZZAv4n/AJVB8Fj5r3Z8Qhk6iyWChCjBGgEpeN9J0ZbJ174zkZ8+MVlyNqHZR0qxseXJ5QpVAC5YIrOqtIV/EEVjliP75Fd7Lk67lh6yQ/Zlhkso3XORgnORg7d9jV0iZZT0zWl5c5ZLCV54kK/SSyqGlAkXEZKP0gdRBPbI9Gqyy5buJVVkQHWGaNS6h5AudRRDuwGPHo4zTSsuHRW0q4suT7qWOORY1CSkhC8ka6iDjADHOonbT3qonjKOyONLKxVge4YHBHyKJpkcWj5StFe2UdnbW7NEss9yhl/iZKRRE4XCgjLNuSSahTxpdPEtrb9OUo3VRSenld9alz9q6ck5OBiopFcSqpVtFyncvJFGiB+sGaJkdSjhfxYfOMjyO9epOT7pTGCi/wAWTpriWMjqfyMQcK35GrpdjLKelWcnLM6o7kR6Y5ek56se0mcacZ/zf1XqPlW4MjRaVDhzHgyINUgGSiHOHYA9hU0iYZVV9Ubge61fCeFQMnD+pb/dLevBNlnBYAooyPGNXYeqzF4As0gAwFkcAegGIH9qKV8IrjSsny8FAOBL/wCRGCu+cgeD/mK8/sf3IMewrHwD4FTpColyAdRw4bDbghT387Fvio+yhtj3JIwT49EHH61LZqkQ72wEahgxbLEH7SPAPn/Nqh1Y8YYBEUeSzdsbbKMggeQarAa0jElRc8qcfS3aaOZS0FxEYpNONSjwyg7EqfFWvK3EobGeSQX+tDHIqpGkwZ2YYUlCAqlTjfNZzh/GFhikHQikdmQh5UDhFUNkBT5Yld/yrT8zcRitriFfo7Zo3tIndekoJaRDkhxuCDggdtq85Lmj1j6voi2/GoZFsJJJzHLZnEgKuzSKJOoGRhnLHcEMR3zmvPGeMQz2D4lVZXvZbjpaX2VxpC68acjv6/Ou3GuV+sY3g+njJsopegraXbEepyqY/wCR3xVTYcn3EsIlRR90bSIpDanjXOSDp0jscKWBONs1lKNWabkaNuK2T3kl4box9e2kjaLpOTE7w9P8Q2KjG2N9qhW3HLcyWE7S6Hs1VHTQxMgiZmUx4GPu1EEMRj86p7XlOWTQFaMSyRdWOEsRI8eCcgY05IBIUnJG+Klz8K69tw9YYkWSVbgMQNOoRvjU5PpQST+tKj2Ll0S24nbyQ2mqdUdLyWeRdDkIskgfAIG5ULjb2K48W5q03Nx0BbyxyTPIGkt1ZsOc4y41DHqq5eVZm6JhaOZZ5Okjxk46g30tqAKkL924wRvU6x5PkDwSpLaTI04RQ0uFeRWGUKsAxHjb2PdWoolyZ9u+KQ3drbrJKIZ7ZOkC6sY5Ys5X7kBKsO24xXThd9aW7iPqGQTW88M8qowCGTGkorYLBcb+81Xfu+7u7PJBApneIFmKoZAd1QAE6VyNzsMjNe7fkuZti8SsxmEal/8AdMH+5oIBXbBwSRmrSr2Tm7ouuAcfggaziecMkFxLO8io5X7k0KiZGok7sTjG+PFVz3sScNeJLhTKLwTIFSQZVV0ghiMA9mwfFcOLwp+zLCRY0V3a5V2UYL6GQAsT3OKseVeFieycWqwPerLqZJlVmeDSMCMP9vfv58ZFZ4qy226J785WrNKDHlJo1uHGnvfrpIA/9MqVPj7mqFwvmBHs1je+ktJo5pZCyoziYSMGP4Nw4IOPHaqyfg5uriZoofpkTQJFZZMRyEYICKGfdgxAxsO9fX5HmTrdWSCIQOqyGSTGNYyrbDJUjtt79VaiLkWnD+MW4SyL3WWivnuJNSOW0FlIyQCCx6e+D3astxR1M8pRw6GRyrAEZBYkbHcd6t7rkWZOqDNbs8UfVMaSZd4QobWo09sHODg/l2rp+600/wBJEotlL27ujK+OoqtuXbsX/IeBv5onFfSNSfBE4Vdh4+mfxL+EY3ZfQ2ySvfA7g13jj/GXKgZJJxsFw2+CT37Be+a4ScpzA2/Tkil+ok6cbQyEgSrjKliBgjOcj+lS5uX7iZ7eITwus7OqMraVMkZAYPkA6xnA23ztWm12EmUV/d9SQv2HYD0o7D/v9a4oavLrkuSOKSQz2zCJNUgjl1Mo16Nwo76hiqziHDTBKEZ0YlFfKNkAOAwBJAwcEHH51pST9GJRf0hRYLAMSqkjJAyQPJC+f0rQc58Xt7l4XgeQ6IY4WEkYXaMYDAgnOf5azWD6PxTB9H4qZt2E+KNvHzDZC7hl6k2iOz6B/gDUWERjBxqxjDFv1GPNRJuN2strCsj3KSwRdILFgJMqk6CST9h3+7Y1k8H0fimD6PxWcG9s2FtzVAJrW8YSCe2iWMxqo0StGhRGEmftXB+4EZ22r7Yc1wQrZnEkhiW4WddAUFbgkt02z3Gdsjesdg+j8UwfR+KYRNyNzyrfxia2s7aSVwbsXDPpCELHGQFVSTliAc++wqw4mYY/prgvNDDBdK/Qe06RZmbWxRS2WP2KpJ2ANfmwBznB/wDv969ySMxyxZj7Ykn5NH+duzSnSNbccZsp43hmadVW5mmhkjjUsyzEFkZCcA5GzVK5b5psrYRELNGVabqBY0cuj5CZlJBAUYyigZNYXB9H4pg+j8UwZU37NBxfikD2FrBE0heB5i2qPSCJGB2IPcaR818sLi0MMOqSW3uIncmSKPXrUkFcEMCHXsD2qgwfR+KYPo/Faz8Jrmzc3XOsFzLdibrRRzmFkkjwZFeFdALqCAQ4JyAarf2pa/SXUAknzNJCULoGOIs5LENtq1HAHbA3NZjB9H4pg+j8VnCLtm5PMdl9XJN1JtL2P0w/gDOrpCLVjV2wob+uKcN5ms42si0k3+mt54nxCPuaXVuv3dhrPwPdYbB9H4pg+j8U8aL5Ga3h3F7JLe2ikMsgiu2lkXp4DIyBMA6s7aFbHnJFWP73WnUsiZJj9LcSSEi3jQMjFWAWNGwoBUDG/kmsDg+j8UwfR+KeNMbZr+WF/wBbNKiPLZMJUuGKaQIpFZjqGTpII2PsD3WduL4zTvK3d2LY9DwP6DAqGC2CBnB7jfB/Uea924+7sfitJU7MN8Uf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Montserrat Light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07256-8D2C-4AAD-AF80-9575E72ECD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POSTURESHIFT.COM | coupon: “FALL25”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53D694-2DFF-43F6-84A7-214A759C93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50" r="6875"/>
          <a:stretch/>
        </p:blipFill>
        <p:spPr>
          <a:xfrm>
            <a:off x="5562600" y="1981200"/>
            <a:ext cx="5193027" cy="3581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effectLst>
            <a:softEdge rad="317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9BC7CD-892B-452E-958D-9340B3272A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78" t="13333" r="7778" b="20000"/>
          <a:stretch/>
        </p:blipFill>
        <p:spPr bwMode="ltGray">
          <a:xfrm>
            <a:off x="1066800" y="2298031"/>
            <a:ext cx="3733800" cy="294773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0C6D71-0C97-41CA-9FF1-8A002D99EDE2}"/>
              </a:ext>
            </a:extLst>
          </p:cNvPr>
          <p:cNvSpPr txBox="1"/>
          <p:nvPr/>
        </p:nvSpPr>
        <p:spPr>
          <a:xfrm>
            <a:off x="0" y="5715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postureshift.com/resources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97FDC73-739E-824E-89B6-91C72BFA7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" y="-32491"/>
            <a:ext cx="10972800" cy="1084526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r>
              <a:rPr lang="en-US" dirty="0"/>
              <a:t>POSTURE SHIFT BOOKS</a:t>
            </a:r>
          </a:p>
        </p:txBody>
      </p:sp>
    </p:spTree>
    <p:extLst>
      <p:ext uri="{BB962C8B-B14F-4D97-AF65-F5344CB8AC3E}">
        <p14:creationId xmlns:p14="http://schemas.microsoft.com/office/powerpoint/2010/main" val="393055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18" y="406539"/>
            <a:ext cx="9867332" cy="60625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0293599" y="4065941"/>
            <a:ext cx="177648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0160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Leslie</a:t>
            </a:r>
            <a:r>
              <a:rPr lang="en-US" sz="28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800" b="1" dirty="0">
                <a:ln w="10160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Engelsen</a:t>
            </a:r>
            <a:endParaRPr lang="en-US" sz="2800" b="1" cap="none" spc="0" dirty="0">
              <a:ln w="10160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42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8566" y="109173"/>
            <a:ext cx="1205249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“Seek the peace and prosperity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of the city to which I have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carried you into exile.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Pray to the LORD for it,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because if it prospers, </a:t>
            </a:r>
          </a:p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you too will prosper.” </a:t>
            </a:r>
          </a:p>
          <a:p>
            <a:pPr algn="ctr"/>
            <a:r>
              <a:rPr lang="en-US" sz="36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5F5F5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Jeremiah 29:7</a:t>
            </a:r>
            <a:endParaRPr lang="en-US" sz="36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5F5F5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13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73" y="955343"/>
            <a:ext cx="10058400" cy="56578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39427" y="0"/>
            <a:ext cx="90766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rgbClr val="CC33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</a:rPr>
              <a:t>A story of Peace &amp; Prosperity</a:t>
            </a:r>
            <a:endParaRPr lang="en-US" sz="5400" b="1" cap="none" spc="0" dirty="0">
              <a:ln w="10160">
                <a:solidFill>
                  <a:srgbClr val="CC33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24" y="4989547"/>
            <a:ext cx="2020537" cy="12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7174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2637</TotalTime>
  <Words>280</Words>
  <Application>Microsoft Macintosh PowerPoint</Application>
  <PresentationFormat>Widescreen</PresentationFormat>
  <Paragraphs>51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Baskerville</vt:lpstr>
      <vt:lpstr>Beloved Sans</vt:lpstr>
      <vt:lpstr>Berlin Sans FB Demi</vt:lpstr>
      <vt:lpstr>Calibri</vt:lpstr>
      <vt:lpstr>Gill Sans MT</vt:lpstr>
      <vt:lpstr>Kent 4F Printed</vt:lpstr>
      <vt:lpstr>Montserrat Light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POSTURE SHIFT BOOKS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7</cp:revision>
  <dcterms:created xsi:type="dcterms:W3CDTF">2021-09-27T18:30:23Z</dcterms:created>
  <dcterms:modified xsi:type="dcterms:W3CDTF">2021-11-16T16:59:20Z</dcterms:modified>
</cp:coreProperties>
</file>