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9"/>
  </p:notesMasterIdLst>
  <p:sldIdLst>
    <p:sldId id="432" r:id="rId2"/>
    <p:sldId id="256" r:id="rId3"/>
    <p:sldId id="430" r:id="rId4"/>
    <p:sldId id="433" r:id="rId5"/>
    <p:sldId id="434" r:id="rId6"/>
    <p:sldId id="436" r:id="rId7"/>
    <p:sldId id="435" r:id="rId8"/>
    <p:sldId id="438" r:id="rId9"/>
    <p:sldId id="437" r:id="rId10"/>
    <p:sldId id="439" r:id="rId11"/>
    <p:sldId id="440" r:id="rId12"/>
    <p:sldId id="441" r:id="rId13"/>
    <p:sldId id="442" r:id="rId14"/>
    <p:sldId id="443" r:id="rId15"/>
    <p:sldId id="444" r:id="rId16"/>
    <p:sldId id="445" r:id="rId17"/>
    <p:sldId id="446" r:id="rId18"/>
    <p:sldId id="447" r:id="rId19"/>
    <p:sldId id="448" r:id="rId20"/>
    <p:sldId id="449" r:id="rId21"/>
    <p:sldId id="450" r:id="rId22"/>
    <p:sldId id="453" r:id="rId23"/>
    <p:sldId id="452" r:id="rId24"/>
    <p:sldId id="451" r:id="rId25"/>
    <p:sldId id="454" r:id="rId26"/>
    <p:sldId id="376" r:id="rId27"/>
    <p:sldId id="2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D9DB48-44D4-DB42-916B-2922FCC72A3C}" v="9" dt="2024-02-27T14:21:38.8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05"/>
    <p:restoredTop sz="94984"/>
  </p:normalViewPr>
  <p:slideViewPr>
    <p:cSldViewPr snapToGrid="0">
      <p:cViewPr varScale="1">
        <p:scale>
          <a:sx n="102" d="100"/>
          <a:sy n="102" d="100"/>
        </p:scale>
        <p:origin x="71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2/27/24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3</a:t>
            </a:fld>
            <a:endParaRPr lang="en-US"/>
          </a:p>
        </p:txBody>
      </p:sp>
    </p:spTree>
    <p:extLst>
      <p:ext uri="{BB962C8B-B14F-4D97-AF65-F5344CB8AC3E}">
        <p14:creationId xmlns:p14="http://schemas.microsoft.com/office/powerpoint/2010/main" val="4070561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CB7F8-CC7F-985E-21B0-90DDE37C7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B5C44-844C-17AD-A019-24BC0E93B7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B81965-B602-F805-89D3-EC7D654401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2E058F-DB28-265E-9D88-263D28E0929B}"/>
              </a:ext>
            </a:extLst>
          </p:cNvPr>
          <p:cNvSpPr>
            <a:spLocks noGrp="1"/>
          </p:cNvSpPr>
          <p:nvPr>
            <p:ph type="sldNum" sz="quarter" idx="5"/>
          </p:nvPr>
        </p:nvSpPr>
        <p:spPr/>
        <p:txBody>
          <a:bodyPr/>
          <a:lstStyle/>
          <a:p>
            <a:fld id="{BD14FF9F-ABB1-E54A-A798-003098238CDA}" type="slidenum">
              <a:rPr lang="en-US" smtClean="0"/>
              <a:t>12</a:t>
            </a:fld>
            <a:endParaRPr lang="en-US"/>
          </a:p>
        </p:txBody>
      </p:sp>
    </p:spTree>
    <p:extLst>
      <p:ext uri="{BB962C8B-B14F-4D97-AF65-F5344CB8AC3E}">
        <p14:creationId xmlns:p14="http://schemas.microsoft.com/office/powerpoint/2010/main" val="944729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C7E45-8D52-A8C7-01D0-ACA66479E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73DB4-CD97-E326-B748-54B9DB5EB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57A6C-1BAA-8F96-E4D6-3E6342E006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8A0DBF-2194-D05A-6BAF-3D2CE7C02844}"/>
              </a:ext>
            </a:extLst>
          </p:cNvPr>
          <p:cNvSpPr>
            <a:spLocks noGrp="1"/>
          </p:cNvSpPr>
          <p:nvPr>
            <p:ph type="sldNum" sz="quarter" idx="5"/>
          </p:nvPr>
        </p:nvSpPr>
        <p:spPr/>
        <p:txBody>
          <a:bodyPr/>
          <a:lstStyle/>
          <a:p>
            <a:fld id="{BD14FF9F-ABB1-E54A-A798-003098238CDA}" type="slidenum">
              <a:rPr lang="en-US" smtClean="0"/>
              <a:t>13</a:t>
            </a:fld>
            <a:endParaRPr lang="en-US"/>
          </a:p>
        </p:txBody>
      </p:sp>
    </p:spTree>
    <p:extLst>
      <p:ext uri="{BB962C8B-B14F-4D97-AF65-F5344CB8AC3E}">
        <p14:creationId xmlns:p14="http://schemas.microsoft.com/office/powerpoint/2010/main" val="1649698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FC7F1-3228-71EA-CAD1-CBDD5964B3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2E1BB8-5EC2-AF70-1DEF-4AF2B9AA0C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C9A36-55B9-E68B-60D6-61FD2B6593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1A184B-D8A8-D016-6AD2-9A2A7E3DFB0C}"/>
              </a:ext>
            </a:extLst>
          </p:cNvPr>
          <p:cNvSpPr>
            <a:spLocks noGrp="1"/>
          </p:cNvSpPr>
          <p:nvPr>
            <p:ph type="sldNum" sz="quarter" idx="5"/>
          </p:nvPr>
        </p:nvSpPr>
        <p:spPr/>
        <p:txBody>
          <a:bodyPr/>
          <a:lstStyle/>
          <a:p>
            <a:fld id="{BD14FF9F-ABB1-E54A-A798-003098238CDA}" type="slidenum">
              <a:rPr lang="en-US" smtClean="0"/>
              <a:t>14</a:t>
            </a:fld>
            <a:endParaRPr lang="en-US"/>
          </a:p>
        </p:txBody>
      </p:sp>
    </p:spTree>
    <p:extLst>
      <p:ext uri="{BB962C8B-B14F-4D97-AF65-F5344CB8AC3E}">
        <p14:creationId xmlns:p14="http://schemas.microsoft.com/office/powerpoint/2010/main" val="1453151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7C3AD-C756-E45A-700B-D18EBC172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BC3A0-4056-4754-BE74-12DCD29B7B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A4B062-8431-1B2F-CEDF-7317BC5AB9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251F66-DD48-7642-919D-F2E4F6BA99A8}"/>
              </a:ext>
            </a:extLst>
          </p:cNvPr>
          <p:cNvSpPr>
            <a:spLocks noGrp="1"/>
          </p:cNvSpPr>
          <p:nvPr>
            <p:ph type="sldNum" sz="quarter" idx="5"/>
          </p:nvPr>
        </p:nvSpPr>
        <p:spPr/>
        <p:txBody>
          <a:bodyPr/>
          <a:lstStyle/>
          <a:p>
            <a:fld id="{BD14FF9F-ABB1-E54A-A798-003098238CDA}" type="slidenum">
              <a:rPr lang="en-US" smtClean="0"/>
              <a:t>15</a:t>
            </a:fld>
            <a:endParaRPr lang="en-US"/>
          </a:p>
        </p:txBody>
      </p:sp>
    </p:spTree>
    <p:extLst>
      <p:ext uri="{BB962C8B-B14F-4D97-AF65-F5344CB8AC3E}">
        <p14:creationId xmlns:p14="http://schemas.microsoft.com/office/powerpoint/2010/main" val="186548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2F4AB-CE8F-E88E-F02D-22B1B91C5C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678DFB-501A-DC86-89C2-1CAD3162C5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EE8961-0A2E-666E-873F-CA65FC09E8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1116CD-127A-35AD-DFD1-F7DD990439FB}"/>
              </a:ext>
            </a:extLst>
          </p:cNvPr>
          <p:cNvSpPr>
            <a:spLocks noGrp="1"/>
          </p:cNvSpPr>
          <p:nvPr>
            <p:ph type="sldNum" sz="quarter" idx="5"/>
          </p:nvPr>
        </p:nvSpPr>
        <p:spPr/>
        <p:txBody>
          <a:bodyPr/>
          <a:lstStyle/>
          <a:p>
            <a:fld id="{BD14FF9F-ABB1-E54A-A798-003098238CDA}" type="slidenum">
              <a:rPr lang="en-US" smtClean="0"/>
              <a:t>16</a:t>
            </a:fld>
            <a:endParaRPr lang="en-US"/>
          </a:p>
        </p:txBody>
      </p:sp>
    </p:spTree>
    <p:extLst>
      <p:ext uri="{BB962C8B-B14F-4D97-AF65-F5344CB8AC3E}">
        <p14:creationId xmlns:p14="http://schemas.microsoft.com/office/powerpoint/2010/main" val="3886978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25C8D-7831-AACC-8781-A20D1F5B79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018823-6614-B0E8-B974-57F90DBFEB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BEECB-26B6-7683-C52D-0C6D9F9E55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D114CB-2540-92C2-47B0-6D795061C320}"/>
              </a:ext>
            </a:extLst>
          </p:cNvPr>
          <p:cNvSpPr>
            <a:spLocks noGrp="1"/>
          </p:cNvSpPr>
          <p:nvPr>
            <p:ph type="sldNum" sz="quarter" idx="5"/>
          </p:nvPr>
        </p:nvSpPr>
        <p:spPr/>
        <p:txBody>
          <a:bodyPr/>
          <a:lstStyle/>
          <a:p>
            <a:fld id="{BD14FF9F-ABB1-E54A-A798-003098238CDA}" type="slidenum">
              <a:rPr lang="en-US" smtClean="0"/>
              <a:t>17</a:t>
            </a:fld>
            <a:endParaRPr lang="en-US"/>
          </a:p>
        </p:txBody>
      </p:sp>
    </p:spTree>
    <p:extLst>
      <p:ext uri="{BB962C8B-B14F-4D97-AF65-F5344CB8AC3E}">
        <p14:creationId xmlns:p14="http://schemas.microsoft.com/office/powerpoint/2010/main" val="1782415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E419A-015B-0DBD-CB54-C9683E0A93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F8E995-64F2-1B77-DEED-E3E15FB44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ED40F4-A2A4-6BC8-E04E-3258F068AD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52C48E-A9AB-909D-FAA0-2BE80CFACD65}"/>
              </a:ext>
            </a:extLst>
          </p:cNvPr>
          <p:cNvSpPr>
            <a:spLocks noGrp="1"/>
          </p:cNvSpPr>
          <p:nvPr>
            <p:ph type="sldNum" sz="quarter" idx="5"/>
          </p:nvPr>
        </p:nvSpPr>
        <p:spPr/>
        <p:txBody>
          <a:bodyPr/>
          <a:lstStyle/>
          <a:p>
            <a:fld id="{BD14FF9F-ABB1-E54A-A798-003098238CDA}" type="slidenum">
              <a:rPr lang="en-US" smtClean="0"/>
              <a:t>18</a:t>
            </a:fld>
            <a:endParaRPr lang="en-US"/>
          </a:p>
        </p:txBody>
      </p:sp>
    </p:spTree>
    <p:extLst>
      <p:ext uri="{BB962C8B-B14F-4D97-AF65-F5344CB8AC3E}">
        <p14:creationId xmlns:p14="http://schemas.microsoft.com/office/powerpoint/2010/main" val="3867284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54BDE-6B37-A3F0-5D56-5E970951B0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11403-1A14-94D4-8F11-DBDC4B24C0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2F201F-0027-C139-51F6-40C96C633E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E065DC-5ACB-DB8A-EB7B-8CFE7794CB1A}"/>
              </a:ext>
            </a:extLst>
          </p:cNvPr>
          <p:cNvSpPr>
            <a:spLocks noGrp="1"/>
          </p:cNvSpPr>
          <p:nvPr>
            <p:ph type="sldNum" sz="quarter" idx="5"/>
          </p:nvPr>
        </p:nvSpPr>
        <p:spPr/>
        <p:txBody>
          <a:bodyPr/>
          <a:lstStyle/>
          <a:p>
            <a:fld id="{BD14FF9F-ABB1-E54A-A798-003098238CDA}" type="slidenum">
              <a:rPr lang="en-US" smtClean="0"/>
              <a:t>19</a:t>
            </a:fld>
            <a:endParaRPr lang="en-US"/>
          </a:p>
        </p:txBody>
      </p:sp>
    </p:spTree>
    <p:extLst>
      <p:ext uri="{BB962C8B-B14F-4D97-AF65-F5344CB8AC3E}">
        <p14:creationId xmlns:p14="http://schemas.microsoft.com/office/powerpoint/2010/main" val="1521291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A2947-FC96-9DB9-D290-D82A3A34E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021E1-EC3D-6CFB-EE14-06E60FC661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22228A-D340-2C63-3E67-618598EF50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3D06D9-AF9A-3029-D392-62B8B4657647}"/>
              </a:ext>
            </a:extLst>
          </p:cNvPr>
          <p:cNvSpPr>
            <a:spLocks noGrp="1"/>
          </p:cNvSpPr>
          <p:nvPr>
            <p:ph type="sldNum" sz="quarter" idx="5"/>
          </p:nvPr>
        </p:nvSpPr>
        <p:spPr/>
        <p:txBody>
          <a:bodyPr/>
          <a:lstStyle/>
          <a:p>
            <a:fld id="{BD14FF9F-ABB1-E54A-A798-003098238CDA}" type="slidenum">
              <a:rPr lang="en-US" smtClean="0"/>
              <a:t>20</a:t>
            </a:fld>
            <a:endParaRPr lang="en-US"/>
          </a:p>
        </p:txBody>
      </p:sp>
    </p:spTree>
    <p:extLst>
      <p:ext uri="{BB962C8B-B14F-4D97-AF65-F5344CB8AC3E}">
        <p14:creationId xmlns:p14="http://schemas.microsoft.com/office/powerpoint/2010/main" val="30515558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52DC9-DE3D-850A-19BC-7A258637F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47514F-D084-C38F-5F74-85CF3F5EF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F6D7AA-BABF-0C24-5BC5-FC48F015DF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AE5652-5B3E-C139-CA40-55591776B32B}"/>
              </a:ext>
            </a:extLst>
          </p:cNvPr>
          <p:cNvSpPr>
            <a:spLocks noGrp="1"/>
          </p:cNvSpPr>
          <p:nvPr>
            <p:ph type="sldNum" sz="quarter" idx="5"/>
          </p:nvPr>
        </p:nvSpPr>
        <p:spPr/>
        <p:txBody>
          <a:bodyPr/>
          <a:lstStyle/>
          <a:p>
            <a:fld id="{BD14FF9F-ABB1-E54A-A798-003098238CDA}" type="slidenum">
              <a:rPr lang="en-US" smtClean="0"/>
              <a:t>21</a:t>
            </a:fld>
            <a:endParaRPr lang="en-US"/>
          </a:p>
        </p:txBody>
      </p:sp>
    </p:spTree>
    <p:extLst>
      <p:ext uri="{BB962C8B-B14F-4D97-AF65-F5344CB8AC3E}">
        <p14:creationId xmlns:p14="http://schemas.microsoft.com/office/powerpoint/2010/main" val="687506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52416-5E77-9A35-B1DD-678D69E24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F72F4-59FD-F49A-DB20-BC638EDD8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B6EC9B-0F9C-22D2-4B21-7B60452C6F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65AB4C-DC0A-6B39-B3A8-3C761F80B916}"/>
              </a:ext>
            </a:extLst>
          </p:cNvPr>
          <p:cNvSpPr>
            <a:spLocks noGrp="1"/>
          </p:cNvSpPr>
          <p:nvPr>
            <p:ph type="sldNum" sz="quarter" idx="5"/>
          </p:nvPr>
        </p:nvSpPr>
        <p:spPr/>
        <p:txBody>
          <a:bodyPr/>
          <a:lstStyle/>
          <a:p>
            <a:fld id="{BD14FF9F-ABB1-E54A-A798-003098238CDA}" type="slidenum">
              <a:rPr lang="en-US" smtClean="0"/>
              <a:t>4</a:t>
            </a:fld>
            <a:endParaRPr lang="en-US"/>
          </a:p>
        </p:txBody>
      </p:sp>
    </p:spTree>
    <p:extLst>
      <p:ext uri="{BB962C8B-B14F-4D97-AF65-F5344CB8AC3E}">
        <p14:creationId xmlns:p14="http://schemas.microsoft.com/office/powerpoint/2010/main" val="36997178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63115-722A-BD50-123C-94F923759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548E4-192C-F756-5962-4AE87E8C0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37E874-F5EA-3FD7-B384-93CFFB1340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FAC142-D908-B5CA-6BDA-F63CEDCC5313}"/>
              </a:ext>
            </a:extLst>
          </p:cNvPr>
          <p:cNvSpPr>
            <a:spLocks noGrp="1"/>
          </p:cNvSpPr>
          <p:nvPr>
            <p:ph type="sldNum" sz="quarter" idx="5"/>
          </p:nvPr>
        </p:nvSpPr>
        <p:spPr/>
        <p:txBody>
          <a:bodyPr/>
          <a:lstStyle/>
          <a:p>
            <a:fld id="{BD14FF9F-ABB1-E54A-A798-003098238CDA}" type="slidenum">
              <a:rPr lang="en-US" smtClean="0"/>
              <a:t>22</a:t>
            </a:fld>
            <a:endParaRPr lang="en-US"/>
          </a:p>
        </p:txBody>
      </p:sp>
    </p:spTree>
    <p:extLst>
      <p:ext uri="{BB962C8B-B14F-4D97-AF65-F5344CB8AC3E}">
        <p14:creationId xmlns:p14="http://schemas.microsoft.com/office/powerpoint/2010/main" val="5524599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55242-6EE2-E153-B866-49D6159D7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6B035B-2128-E9D4-2AF7-F739249258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AD905C-5311-5B65-5D26-6410A19E68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E37DAE-1FC2-9268-F81B-3F22D5767675}"/>
              </a:ext>
            </a:extLst>
          </p:cNvPr>
          <p:cNvSpPr>
            <a:spLocks noGrp="1"/>
          </p:cNvSpPr>
          <p:nvPr>
            <p:ph type="sldNum" sz="quarter" idx="5"/>
          </p:nvPr>
        </p:nvSpPr>
        <p:spPr/>
        <p:txBody>
          <a:bodyPr/>
          <a:lstStyle/>
          <a:p>
            <a:fld id="{BD14FF9F-ABB1-E54A-A798-003098238CDA}" type="slidenum">
              <a:rPr lang="en-US" smtClean="0"/>
              <a:t>23</a:t>
            </a:fld>
            <a:endParaRPr lang="en-US"/>
          </a:p>
        </p:txBody>
      </p:sp>
    </p:spTree>
    <p:extLst>
      <p:ext uri="{BB962C8B-B14F-4D97-AF65-F5344CB8AC3E}">
        <p14:creationId xmlns:p14="http://schemas.microsoft.com/office/powerpoint/2010/main" val="2788540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F6C64-3402-27C3-C7D2-DCAFF8A59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DBE1EC-5858-685D-4777-194CD9DA7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89F0D1-BCE7-7441-79F5-DA4852640E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D78D3B-227C-5A74-1D21-50CF331C190A}"/>
              </a:ext>
            </a:extLst>
          </p:cNvPr>
          <p:cNvSpPr>
            <a:spLocks noGrp="1"/>
          </p:cNvSpPr>
          <p:nvPr>
            <p:ph type="sldNum" sz="quarter" idx="5"/>
          </p:nvPr>
        </p:nvSpPr>
        <p:spPr/>
        <p:txBody>
          <a:bodyPr/>
          <a:lstStyle/>
          <a:p>
            <a:fld id="{BD14FF9F-ABB1-E54A-A798-003098238CDA}" type="slidenum">
              <a:rPr lang="en-US" smtClean="0"/>
              <a:t>24</a:t>
            </a:fld>
            <a:endParaRPr lang="en-US"/>
          </a:p>
        </p:txBody>
      </p:sp>
    </p:spTree>
    <p:extLst>
      <p:ext uri="{BB962C8B-B14F-4D97-AF65-F5344CB8AC3E}">
        <p14:creationId xmlns:p14="http://schemas.microsoft.com/office/powerpoint/2010/main" val="7637652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17534-C283-1B6A-EA15-28934C9A85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FB655-F543-BEA8-EF23-64460E8A8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47D49-6708-927C-A63E-86D33ACC15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E8F9F3-4F78-1672-77E4-708C33380A93}"/>
              </a:ext>
            </a:extLst>
          </p:cNvPr>
          <p:cNvSpPr>
            <a:spLocks noGrp="1"/>
          </p:cNvSpPr>
          <p:nvPr>
            <p:ph type="sldNum" sz="quarter" idx="5"/>
          </p:nvPr>
        </p:nvSpPr>
        <p:spPr/>
        <p:txBody>
          <a:bodyPr/>
          <a:lstStyle/>
          <a:p>
            <a:fld id="{BD14FF9F-ABB1-E54A-A798-003098238CDA}" type="slidenum">
              <a:rPr lang="en-US" smtClean="0"/>
              <a:t>25</a:t>
            </a:fld>
            <a:endParaRPr lang="en-US"/>
          </a:p>
        </p:txBody>
      </p:sp>
    </p:spTree>
    <p:extLst>
      <p:ext uri="{BB962C8B-B14F-4D97-AF65-F5344CB8AC3E}">
        <p14:creationId xmlns:p14="http://schemas.microsoft.com/office/powerpoint/2010/main" val="24268081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27</a:t>
            </a:fld>
            <a:endParaRPr lang="en-US"/>
          </a:p>
        </p:txBody>
      </p:sp>
    </p:spTree>
    <p:extLst>
      <p:ext uri="{BB962C8B-B14F-4D97-AF65-F5344CB8AC3E}">
        <p14:creationId xmlns:p14="http://schemas.microsoft.com/office/powerpoint/2010/main" val="3244867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3200A-7FB7-2CC7-1586-08D75A0EC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2F0C89-A40E-BEF6-C264-92386EF07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4114A-002F-32E6-4934-435825E472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31EACB-45E9-553C-9771-EED22364456E}"/>
              </a:ext>
            </a:extLst>
          </p:cNvPr>
          <p:cNvSpPr>
            <a:spLocks noGrp="1"/>
          </p:cNvSpPr>
          <p:nvPr>
            <p:ph type="sldNum" sz="quarter" idx="5"/>
          </p:nvPr>
        </p:nvSpPr>
        <p:spPr/>
        <p:txBody>
          <a:bodyPr/>
          <a:lstStyle/>
          <a:p>
            <a:fld id="{BD14FF9F-ABB1-E54A-A798-003098238CDA}" type="slidenum">
              <a:rPr lang="en-US" smtClean="0"/>
              <a:t>5</a:t>
            </a:fld>
            <a:endParaRPr lang="en-US"/>
          </a:p>
        </p:txBody>
      </p:sp>
    </p:spTree>
    <p:extLst>
      <p:ext uri="{BB962C8B-B14F-4D97-AF65-F5344CB8AC3E}">
        <p14:creationId xmlns:p14="http://schemas.microsoft.com/office/powerpoint/2010/main" val="990359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FBD98-FEC4-C059-5720-E3E012278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E3036-0356-6385-6CA6-B7F9EE5A7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2520D3-25D7-27C7-B01A-FF229C1B03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D5E53F-41EA-3FFD-7DED-EAF01AB854B0}"/>
              </a:ext>
            </a:extLst>
          </p:cNvPr>
          <p:cNvSpPr>
            <a:spLocks noGrp="1"/>
          </p:cNvSpPr>
          <p:nvPr>
            <p:ph type="sldNum" sz="quarter" idx="5"/>
          </p:nvPr>
        </p:nvSpPr>
        <p:spPr/>
        <p:txBody>
          <a:bodyPr/>
          <a:lstStyle/>
          <a:p>
            <a:fld id="{BD14FF9F-ABB1-E54A-A798-003098238CDA}" type="slidenum">
              <a:rPr lang="en-US" smtClean="0"/>
              <a:t>6</a:t>
            </a:fld>
            <a:endParaRPr lang="en-US"/>
          </a:p>
        </p:txBody>
      </p:sp>
    </p:spTree>
    <p:extLst>
      <p:ext uri="{BB962C8B-B14F-4D97-AF65-F5344CB8AC3E}">
        <p14:creationId xmlns:p14="http://schemas.microsoft.com/office/powerpoint/2010/main" val="1847433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FEF0C-CB1D-84EE-B21B-C43DC0E863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98117A-DC31-B689-936B-E6FFA569E3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0C711E-9D26-8609-F4A9-50A098A26C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0BAE4E-D30B-3542-F983-9C5C25B5FFB8}"/>
              </a:ext>
            </a:extLst>
          </p:cNvPr>
          <p:cNvSpPr>
            <a:spLocks noGrp="1"/>
          </p:cNvSpPr>
          <p:nvPr>
            <p:ph type="sldNum" sz="quarter" idx="5"/>
          </p:nvPr>
        </p:nvSpPr>
        <p:spPr/>
        <p:txBody>
          <a:bodyPr/>
          <a:lstStyle/>
          <a:p>
            <a:fld id="{BD14FF9F-ABB1-E54A-A798-003098238CDA}" type="slidenum">
              <a:rPr lang="en-US" smtClean="0"/>
              <a:t>7</a:t>
            </a:fld>
            <a:endParaRPr lang="en-US"/>
          </a:p>
        </p:txBody>
      </p:sp>
    </p:spTree>
    <p:extLst>
      <p:ext uri="{BB962C8B-B14F-4D97-AF65-F5344CB8AC3E}">
        <p14:creationId xmlns:p14="http://schemas.microsoft.com/office/powerpoint/2010/main" val="54325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AAB54-9247-4471-3836-0B29ECDE0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2C4AC8-645F-D3E5-4AE4-3041E4DC7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7E019B-C718-DE02-EFCF-A9845FD3DF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71B8F1-BF05-D7C5-AE23-4B37110C1A49}"/>
              </a:ext>
            </a:extLst>
          </p:cNvPr>
          <p:cNvSpPr>
            <a:spLocks noGrp="1"/>
          </p:cNvSpPr>
          <p:nvPr>
            <p:ph type="sldNum" sz="quarter" idx="5"/>
          </p:nvPr>
        </p:nvSpPr>
        <p:spPr/>
        <p:txBody>
          <a:bodyPr/>
          <a:lstStyle/>
          <a:p>
            <a:fld id="{BD14FF9F-ABB1-E54A-A798-003098238CDA}" type="slidenum">
              <a:rPr lang="en-US" smtClean="0"/>
              <a:t>8</a:t>
            </a:fld>
            <a:endParaRPr lang="en-US"/>
          </a:p>
        </p:txBody>
      </p:sp>
    </p:spTree>
    <p:extLst>
      <p:ext uri="{BB962C8B-B14F-4D97-AF65-F5344CB8AC3E}">
        <p14:creationId xmlns:p14="http://schemas.microsoft.com/office/powerpoint/2010/main" val="2409877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5B30A-36FD-5ACF-6A4E-432A8BEE0C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AC2662-0A0C-7B84-17B8-CB0BA58030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48C21A-0E3E-2E29-E392-D165FB7013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FE7C35-1122-1953-566C-5C592E70E0A2}"/>
              </a:ext>
            </a:extLst>
          </p:cNvPr>
          <p:cNvSpPr>
            <a:spLocks noGrp="1"/>
          </p:cNvSpPr>
          <p:nvPr>
            <p:ph type="sldNum" sz="quarter" idx="5"/>
          </p:nvPr>
        </p:nvSpPr>
        <p:spPr/>
        <p:txBody>
          <a:bodyPr/>
          <a:lstStyle/>
          <a:p>
            <a:fld id="{BD14FF9F-ABB1-E54A-A798-003098238CDA}" type="slidenum">
              <a:rPr lang="en-US" smtClean="0"/>
              <a:t>9</a:t>
            </a:fld>
            <a:endParaRPr lang="en-US"/>
          </a:p>
        </p:txBody>
      </p:sp>
    </p:spTree>
    <p:extLst>
      <p:ext uri="{BB962C8B-B14F-4D97-AF65-F5344CB8AC3E}">
        <p14:creationId xmlns:p14="http://schemas.microsoft.com/office/powerpoint/2010/main" val="2154846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BAAC8-D097-20F4-323D-818FDB847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E29F1-CA1B-19E4-7CA0-2466408DC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39AECB-DBED-1E95-9F1A-DD34285282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5E7DDF-8D36-A3A4-7E76-C3382FDBF1FA}"/>
              </a:ext>
            </a:extLst>
          </p:cNvPr>
          <p:cNvSpPr>
            <a:spLocks noGrp="1"/>
          </p:cNvSpPr>
          <p:nvPr>
            <p:ph type="sldNum" sz="quarter" idx="5"/>
          </p:nvPr>
        </p:nvSpPr>
        <p:spPr/>
        <p:txBody>
          <a:bodyPr/>
          <a:lstStyle/>
          <a:p>
            <a:fld id="{BD14FF9F-ABB1-E54A-A798-003098238CDA}" type="slidenum">
              <a:rPr lang="en-US" smtClean="0"/>
              <a:t>10</a:t>
            </a:fld>
            <a:endParaRPr lang="en-US"/>
          </a:p>
        </p:txBody>
      </p:sp>
    </p:spTree>
    <p:extLst>
      <p:ext uri="{BB962C8B-B14F-4D97-AF65-F5344CB8AC3E}">
        <p14:creationId xmlns:p14="http://schemas.microsoft.com/office/powerpoint/2010/main" val="3701701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0471D-EE84-6D37-3A30-9EB19A40C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52D64C-90C2-FB93-844B-85D02C8CCD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F9DDB-7B6A-E4E7-2AF8-533062500D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2C0F80-3B44-7F39-D613-324FD0371EB9}"/>
              </a:ext>
            </a:extLst>
          </p:cNvPr>
          <p:cNvSpPr>
            <a:spLocks noGrp="1"/>
          </p:cNvSpPr>
          <p:nvPr>
            <p:ph type="sldNum" sz="quarter" idx="5"/>
          </p:nvPr>
        </p:nvSpPr>
        <p:spPr/>
        <p:txBody>
          <a:bodyPr/>
          <a:lstStyle/>
          <a:p>
            <a:fld id="{BD14FF9F-ABB1-E54A-A798-003098238CDA}" type="slidenum">
              <a:rPr lang="en-US" smtClean="0"/>
              <a:t>11</a:t>
            </a:fld>
            <a:endParaRPr lang="en-US"/>
          </a:p>
        </p:txBody>
      </p:sp>
    </p:spTree>
    <p:extLst>
      <p:ext uri="{BB962C8B-B14F-4D97-AF65-F5344CB8AC3E}">
        <p14:creationId xmlns:p14="http://schemas.microsoft.com/office/powerpoint/2010/main" val="1663908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C8ABB416-A0B3-1D44-803F-40445FE9373A}" type="datetime1">
              <a:rPr lang="en-US" smtClean="0"/>
              <a:t>2/27/24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FC2B0A76-DD41-5240-9E4F-287A078C2E97}" type="datetime1">
              <a:rPr lang="en-US" smtClean="0"/>
              <a:t>2/27/24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9CB165DB-AA01-004B-849C-274B56F14D87}" type="datetime1">
              <a:rPr lang="en-US" smtClean="0"/>
              <a:t>2/27/24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4D5AD195-6CD9-214F-9A64-ACBA43E28F7B}" type="datetime1">
              <a:rPr lang="en-US" smtClean="0"/>
              <a:t>2/27/24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6A6EF514-EA0C-F145-905C-90C607743476}" type="datetime1">
              <a:rPr lang="en-US" smtClean="0"/>
              <a:t>2/27/24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B3B96FD3-7A60-D64D-BAC8-1902D50D9164}" type="datetime1">
              <a:rPr lang="en-US" smtClean="0"/>
              <a:t>2/27/24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00A9E911-8185-334A-8604-BC6225C1A8F2}" type="datetime1">
              <a:rPr lang="en-US" smtClean="0"/>
              <a:t>2/27/24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B8E59F24-79C5-C443-9468-6578C4318F30}" type="datetime1">
              <a:rPr lang="en-US" smtClean="0"/>
              <a:t>2/27/24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8F9935D3-C192-094B-B4DC-F451CE22A6F4}" type="datetime1">
              <a:rPr lang="en-US" smtClean="0"/>
              <a:t>2/27/24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D8C21050-2E80-EB49-9CD3-4623E62C2486}" type="datetime1">
              <a:rPr lang="en-US" smtClean="0"/>
              <a:t>2/27/24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EC553714-EB9D-6047-B842-1D97A25EF04D}" type="datetime1">
              <a:rPr lang="en-US" smtClean="0"/>
              <a:t>2/27/24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6B74E-F5E2-644A-9C90-2422E95170A1}" type="datetime1">
              <a:rPr lang="en-US" smtClean="0"/>
              <a:t>2/27/24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The Lord Is My Shepherd - Psalm 23:1-4 - A Clay Jar">
            <a:extLst>
              <a:ext uri="{FF2B5EF4-FFF2-40B4-BE49-F238E27FC236}">
                <a16:creationId xmlns:a16="http://schemas.microsoft.com/office/drawing/2014/main" id="{83732FA4-ABE1-1588-4245-813C610845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46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8D597AA6-E13A-627F-4083-B45FA354322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4735480-A0D1-2B44-94A9-761DF96CAE4D}" type="slidenum">
              <a:rPr lang="en-US">
                <a:solidFill>
                  <a:srgbClr val="FFFFFF"/>
                </a:solidFill>
              </a:rPr>
              <a:pPr>
                <a:spcAft>
                  <a:spcPts val="600"/>
                </a:spcAft>
              </a:pPr>
              <a:t>1</a:t>
            </a:fld>
            <a:endParaRPr lang="en-US">
              <a:solidFill>
                <a:srgbClr val="FFFFFF"/>
              </a:solidFill>
            </a:endParaRPr>
          </a:p>
        </p:txBody>
      </p:sp>
    </p:spTree>
    <p:extLst>
      <p:ext uri="{BB962C8B-B14F-4D97-AF65-F5344CB8AC3E}">
        <p14:creationId xmlns:p14="http://schemas.microsoft.com/office/powerpoint/2010/main" val="1238257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C0729-5154-3FBB-33D3-6FD4EB97342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7A22766-B188-AF77-EC17-FEE397A42FA2}"/>
              </a:ext>
            </a:extLst>
          </p:cNvPr>
          <p:cNvSpPr txBox="1"/>
          <p:nvPr/>
        </p:nvSpPr>
        <p:spPr>
          <a:xfrm>
            <a:off x="881605" y="728663"/>
            <a:ext cx="10428790" cy="5570756"/>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Shepherds’ Role</a:t>
            </a:r>
            <a:endParaRPr lang="en-US" sz="40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a:p>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BF0F1E4C-8F14-372C-02FB-AE0C3AC57875}"/>
              </a:ext>
            </a:extLst>
          </p:cNvPr>
          <p:cNvSpPr>
            <a:spLocks noGrp="1"/>
          </p:cNvSpPr>
          <p:nvPr>
            <p:ph type="sldNum" sz="quarter" idx="12"/>
          </p:nvPr>
        </p:nvSpPr>
        <p:spPr/>
        <p:txBody>
          <a:bodyPr/>
          <a:lstStyle/>
          <a:p>
            <a:fld id="{34735480-A0D1-2B44-94A9-761DF96CAE4D}" type="slidenum">
              <a:rPr lang="en-US" smtClean="0"/>
              <a:t>10</a:t>
            </a:fld>
            <a:endParaRPr lang="en-US"/>
          </a:p>
        </p:txBody>
      </p:sp>
    </p:spTree>
    <p:extLst>
      <p:ext uri="{BB962C8B-B14F-4D97-AF65-F5344CB8AC3E}">
        <p14:creationId xmlns:p14="http://schemas.microsoft.com/office/powerpoint/2010/main" val="4156020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471CE-556F-285A-8062-D978BBB6780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588FD6D-4DF5-EFE6-6BF6-3414F55CE779}"/>
              </a:ext>
            </a:extLst>
          </p:cNvPr>
          <p:cNvSpPr txBox="1"/>
          <p:nvPr/>
        </p:nvSpPr>
        <p:spPr>
          <a:xfrm>
            <a:off x="881605" y="728663"/>
            <a:ext cx="10428790" cy="5570756"/>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Shepherds’ Role</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Watering</a:t>
            </a:r>
            <a:r>
              <a:rPr lang="en-US" sz="4000" dirty="0">
                <a:latin typeface="Baskerville" panose="02020502070401020303" pitchFamily="18" charset="0"/>
                <a:ea typeface="Baskerville" panose="02020502070401020303" pitchFamily="18" charset="0"/>
              </a:rPr>
              <a:t> (Gen. 29:3: “When all the flocks were gathered there, the shepherds would roll the stone away from the well’s mouth and water the sheep...”)</a:t>
            </a:r>
          </a:p>
          <a:p>
            <a:pPr marL="571500"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Feeding </a:t>
            </a:r>
            <a:r>
              <a:rPr lang="en-US" sz="4000" dirty="0">
                <a:latin typeface="Baskerville" panose="02020502070401020303" pitchFamily="18" charset="0"/>
                <a:ea typeface="Baskerville" panose="02020502070401020303" pitchFamily="18" charset="0"/>
              </a:rPr>
              <a:t>(1 Chron. 4:39: “and they went to the outskirts of </a:t>
            </a:r>
            <a:r>
              <a:rPr lang="en-US" sz="4000" dirty="0" err="1">
                <a:latin typeface="Baskerville" panose="02020502070401020303" pitchFamily="18" charset="0"/>
                <a:ea typeface="Baskerville" panose="02020502070401020303" pitchFamily="18" charset="0"/>
              </a:rPr>
              <a:t>Gedor</a:t>
            </a:r>
            <a:r>
              <a:rPr lang="en-US" sz="4000" dirty="0">
                <a:latin typeface="Baskerville" panose="02020502070401020303" pitchFamily="18" charset="0"/>
                <a:ea typeface="Baskerville" panose="02020502070401020303" pitchFamily="18" charset="0"/>
              </a:rPr>
              <a:t> to the east of the valley in search of pasture for their flocks.”)</a:t>
            </a:r>
          </a:p>
          <a:p>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D6E6C441-A0B6-2303-1005-A0FB310F6BDF}"/>
              </a:ext>
            </a:extLst>
          </p:cNvPr>
          <p:cNvSpPr>
            <a:spLocks noGrp="1"/>
          </p:cNvSpPr>
          <p:nvPr>
            <p:ph type="sldNum" sz="quarter" idx="12"/>
          </p:nvPr>
        </p:nvSpPr>
        <p:spPr/>
        <p:txBody>
          <a:bodyPr/>
          <a:lstStyle/>
          <a:p>
            <a:fld id="{34735480-A0D1-2B44-94A9-761DF96CAE4D}" type="slidenum">
              <a:rPr lang="en-US" smtClean="0"/>
              <a:t>11</a:t>
            </a:fld>
            <a:endParaRPr lang="en-US"/>
          </a:p>
        </p:txBody>
      </p:sp>
    </p:spTree>
    <p:extLst>
      <p:ext uri="{BB962C8B-B14F-4D97-AF65-F5344CB8AC3E}">
        <p14:creationId xmlns:p14="http://schemas.microsoft.com/office/powerpoint/2010/main" val="2847484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1C736-4B09-45BF-B0AC-673DE37A894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1772B0A-22A3-829C-CBF6-0532781B4724}"/>
              </a:ext>
            </a:extLst>
          </p:cNvPr>
          <p:cNvSpPr txBox="1"/>
          <p:nvPr/>
        </p:nvSpPr>
        <p:spPr>
          <a:xfrm>
            <a:off x="881605" y="728663"/>
            <a:ext cx="10428790" cy="5570756"/>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Shepherds’ Role</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Resting the sheep </a:t>
            </a:r>
            <a:r>
              <a:rPr lang="en-US" sz="4000" dirty="0">
                <a:latin typeface="Baskerville" panose="02020502070401020303" pitchFamily="18" charset="0"/>
                <a:ea typeface="Baskerville" panose="02020502070401020303" pitchFamily="18" charset="0"/>
              </a:rPr>
              <a:t>(Song of Songs 1:7: “Tell me…where you graze your flock and where you rest your sheep at midday….”)</a:t>
            </a:r>
          </a:p>
          <a:p>
            <a:pPr marL="571500"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Keeping watch </a:t>
            </a:r>
            <a:r>
              <a:rPr lang="en-US" sz="4000" dirty="0">
                <a:latin typeface="Baskerville" panose="02020502070401020303" pitchFamily="18" charset="0"/>
                <a:ea typeface="Baskerville" panose="02020502070401020303" pitchFamily="18" charset="0"/>
              </a:rPr>
              <a:t>(Luke 2:8: “And there were shepherds living out in the fields nearby, keeping watch over their flocks at night…”)</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17B00893-E22B-F590-4659-428835D50264}"/>
              </a:ext>
            </a:extLst>
          </p:cNvPr>
          <p:cNvSpPr>
            <a:spLocks noGrp="1"/>
          </p:cNvSpPr>
          <p:nvPr>
            <p:ph type="sldNum" sz="quarter" idx="12"/>
          </p:nvPr>
        </p:nvSpPr>
        <p:spPr/>
        <p:txBody>
          <a:bodyPr/>
          <a:lstStyle/>
          <a:p>
            <a:fld id="{34735480-A0D1-2B44-94A9-761DF96CAE4D}" type="slidenum">
              <a:rPr lang="en-US" smtClean="0"/>
              <a:t>12</a:t>
            </a:fld>
            <a:endParaRPr lang="en-US"/>
          </a:p>
        </p:txBody>
      </p:sp>
    </p:spTree>
    <p:extLst>
      <p:ext uri="{BB962C8B-B14F-4D97-AF65-F5344CB8AC3E}">
        <p14:creationId xmlns:p14="http://schemas.microsoft.com/office/powerpoint/2010/main" val="73749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8E052-422B-2536-01FA-0A229052272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F0272C0-AC63-C634-7919-CD12F7BBE1A0}"/>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Shepherds’ Role</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Shearing </a:t>
            </a:r>
            <a:r>
              <a:rPr lang="en-US" sz="4000" dirty="0">
                <a:latin typeface="Baskerville" panose="02020502070401020303" pitchFamily="18" charset="0"/>
                <a:ea typeface="Baskerville" panose="02020502070401020303" pitchFamily="18" charset="0"/>
              </a:rPr>
              <a:t>(Gen. 38:13: “Your father-in-law is on his way to </a:t>
            </a:r>
            <a:r>
              <a:rPr lang="en-US" sz="4000" dirty="0" err="1">
                <a:latin typeface="Baskerville" panose="02020502070401020303" pitchFamily="18" charset="0"/>
                <a:ea typeface="Baskerville" panose="02020502070401020303" pitchFamily="18" charset="0"/>
              </a:rPr>
              <a:t>Timnah</a:t>
            </a:r>
            <a:r>
              <a:rPr lang="en-US" sz="4000" dirty="0">
                <a:latin typeface="Baskerville" panose="02020502070401020303" pitchFamily="18" charset="0"/>
                <a:ea typeface="Baskerville" panose="02020502070401020303" pitchFamily="18" charset="0"/>
              </a:rPr>
              <a:t> to shear his sheep…””)</a:t>
            </a:r>
          </a:p>
          <a:p>
            <a:pPr marL="571500"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Building pens and folds (</a:t>
            </a:r>
            <a:r>
              <a:rPr lang="en-US" sz="4000" dirty="0">
                <a:latin typeface="Baskerville" panose="02020502070401020303" pitchFamily="18" charset="0"/>
                <a:ea typeface="Baskerville" panose="02020502070401020303" pitchFamily="18" charset="0"/>
              </a:rPr>
              <a:t>2 Chron. 32:28: “…he made stalls for various kinds of cattle, and pens for the flocks.”)</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28272F4-301F-4B43-0AFE-490225D48727}"/>
              </a:ext>
            </a:extLst>
          </p:cNvPr>
          <p:cNvSpPr>
            <a:spLocks noGrp="1"/>
          </p:cNvSpPr>
          <p:nvPr>
            <p:ph type="sldNum" sz="quarter" idx="12"/>
          </p:nvPr>
        </p:nvSpPr>
        <p:spPr/>
        <p:txBody>
          <a:bodyPr/>
          <a:lstStyle/>
          <a:p>
            <a:fld id="{34735480-A0D1-2B44-94A9-761DF96CAE4D}" type="slidenum">
              <a:rPr lang="en-US" smtClean="0"/>
              <a:t>13</a:t>
            </a:fld>
            <a:endParaRPr lang="en-US"/>
          </a:p>
        </p:txBody>
      </p:sp>
    </p:spTree>
    <p:extLst>
      <p:ext uri="{BB962C8B-B14F-4D97-AF65-F5344CB8AC3E}">
        <p14:creationId xmlns:p14="http://schemas.microsoft.com/office/powerpoint/2010/main" val="1480085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23051-F620-8BC6-BFA6-105C9B0D45A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4725697-751D-0F5B-7530-4193AC0FF19D}"/>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Shepherds’ Role</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Breeding </a:t>
            </a:r>
            <a:r>
              <a:rPr lang="en-US" sz="4000" dirty="0">
                <a:latin typeface="Baskerville" panose="02020502070401020303" pitchFamily="18" charset="0"/>
                <a:ea typeface="Baskerville" panose="02020502070401020303" pitchFamily="18" charset="0"/>
              </a:rPr>
              <a:t>(Gen. 31:10: “In breeding season I once had a dream in which I looked up and saw that the male goats mating with the flock were streaked, speckled or spotted…”)</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864396BB-D23A-7A1E-8741-2BFA3BA7CF12}"/>
              </a:ext>
            </a:extLst>
          </p:cNvPr>
          <p:cNvSpPr>
            <a:spLocks noGrp="1"/>
          </p:cNvSpPr>
          <p:nvPr>
            <p:ph type="sldNum" sz="quarter" idx="12"/>
          </p:nvPr>
        </p:nvSpPr>
        <p:spPr/>
        <p:txBody>
          <a:bodyPr/>
          <a:lstStyle/>
          <a:p>
            <a:fld id="{34735480-A0D1-2B44-94A9-761DF96CAE4D}" type="slidenum">
              <a:rPr lang="en-US" smtClean="0"/>
              <a:t>14</a:t>
            </a:fld>
            <a:endParaRPr lang="en-US"/>
          </a:p>
        </p:txBody>
      </p:sp>
    </p:spTree>
    <p:extLst>
      <p:ext uri="{BB962C8B-B14F-4D97-AF65-F5344CB8AC3E}">
        <p14:creationId xmlns:p14="http://schemas.microsoft.com/office/powerpoint/2010/main" val="2435736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518BA-7483-DB05-BE20-D1D753B3C9A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034BF20-ADAF-8530-D976-16DC9449180E}"/>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 as Metaphor</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lead and guide; provide and protect; find and save those who are lost or scattered; judge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God gives shepherds to lead his people: Israel’s political and religious leaders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 Sam. 5:2: “The LORD said to you, ‘You will shepherd my people Israel, and you will become their ruler.’”</a:t>
            </a:r>
          </a:p>
        </p:txBody>
      </p:sp>
      <p:sp>
        <p:nvSpPr>
          <p:cNvPr id="2" name="Slide Number Placeholder 1">
            <a:extLst>
              <a:ext uri="{FF2B5EF4-FFF2-40B4-BE49-F238E27FC236}">
                <a16:creationId xmlns:a16="http://schemas.microsoft.com/office/drawing/2014/main" id="{D571139C-0968-D147-394D-31FFD4840FD7}"/>
              </a:ext>
            </a:extLst>
          </p:cNvPr>
          <p:cNvSpPr>
            <a:spLocks noGrp="1"/>
          </p:cNvSpPr>
          <p:nvPr>
            <p:ph type="sldNum" sz="quarter" idx="12"/>
          </p:nvPr>
        </p:nvSpPr>
        <p:spPr/>
        <p:txBody>
          <a:bodyPr/>
          <a:lstStyle/>
          <a:p>
            <a:fld id="{34735480-A0D1-2B44-94A9-761DF96CAE4D}" type="slidenum">
              <a:rPr lang="en-US" smtClean="0"/>
              <a:t>15</a:t>
            </a:fld>
            <a:endParaRPr lang="en-US"/>
          </a:p>
        </p:txBody>
      </p:sp>
    </p:spTree>
    <p:extLst>
      <p:ext uri="{BB962C8B-B14F-4D97-AF65-F5344CB8AC3E}">
        <p14:creationId xmlns:p14="http://schemas.microsoft.com/office/powerpoint/2010/main" val="2599890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8DB6D-574E-4F8E-05D9-62478DB10F2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AD64564-2D67-4B17-94BD-651D6428A6C9}"/>
              </a:ext>
            </a:extLst>
          </p:cNvPr>
          <p:cNvSpPr txBox="1"/>
          <p:nvPr/>
        </p:nvSpPr>
        <p:spPr>
          <a:xfrm>
            <a:off x="881605" y="728663"/>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 as Metaphor</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Israel becomes known as God’s flock </a:t>
            </a:r>
          </a:p>
          <a:p>
            <a:r>
              <a:rPr lang="en-US" sz="4000" dirty="0">
                <a:latin typeface="Baskerville" panose="02020502070401020303" pitchFamily="18" charset="0"/>
                <a:ea typeface="Baskerville" panose="02020502070401020303" pitchFamily="18" charset="0"/>
              </a:rPr>
              <a:t>	Psalm 95:7: </a:t>
            </a:r>
          </a:p>
          <a:p>
            <a:r>
              <a:rPr lang="en-US" sz="4000" dirty="0">
                <a:latin typeface="Baskerville" panose="02020502070401020303" pitchFamily="18" charset="0"/>
                <a:ea typeface="Baskerville" panose="02020502070401020303" pitchFamily="18" charset="0"/>
              </a:rPr>
              <a:t>		“for he is our God</a:t>
            </a:r>
          </a:p>
          <a:p>
            <a:r>
              <a:rPr lang="en-US" sz="4000" dirty="0">
                <a:latin typeface="Baskerville" panose="02020502070401020303" pitchFamily="18" charset="0"/>
                <a:ea typeface="Baskerville" panose="02020502070401020303" pitchFamily="18" charset="0"/>
              </a:rPr>
              <a:t>		 and we are the people of his pasture,</a:t>
            </a:r>
          </a:p>
          <a:p>
            <a:r>
              <a:rPr lang="en-US" sz="4000" dirty="0">
                <a:latin typeface="Baskerville" panose="02020502070401020303" pitchFamily="18" charset="0"/>
                <a:ea typeface="Baskerville" panose="02020502070401020303" pitchFamily="18" charset="0"/>
              </a:rPr>
              <a:t>		the flock under his care.”</a:t>
            </a: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6058C5-BA30-17FC-85F4-6F4993CC2E44}"/>
              </a:ext>
            </a:extLst>
          </p:cNvPr>
          <p:cNvSpPr>
            <a:spLocks noGrp="1"/>
          </p:cNvSpPr>
          <p:nvPr>
            <p:ph type="sldNum" sz="quarter" idx="12"/>
          </p:nvPr>
        </p:nvSpPr>
        <p:spPr/>
        <p:txBody>
          <a:bodyPr/>
          <a:lstStyle/>
          <a:p>
            <a:fld id="{34735480-A0D1-2B44-94A9-761DF96CAE4D}" type="slidenum">
              <a:rPr lang="en-US" smtClean="0"/>
              <a:t>16</a:t>
            </a:fld>
            <a:endParaRPr lang="en-US"/>
          </a:p>
        </p:txBody>
      </p:sp>
    </p:spTree>
    <p:extLst>
      <p:ext uri="{BB962C8B-B14F-4D97-AF65-F5344CB8AC3E}">
        <p14:creationId xmlns:p14="http://schemas.microsoft.com/office/powerpoint/2010/main" val="4245462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E5EE1-8EC7-10E8-4E3D-B9B3A58FA78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80BB271-95DC-AC3B-6810-DF2D937F6679}"/>
              </a:ext>
            </a:extLst>
          </p:cNvPr>
          <p:cNvSpPr txBox="1"/>
          <p:nvPr/>
        </p:nvSpPr>
        <p:spPr>
          <a:xfrm>
            <a:off x="881605" y="728663"/>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 as Metaphor</a:t>
            </a:r>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Psalm 78:70-72</a:t>
            </a:r>
          </a:p>
          <a:p>
            <a:r>
              <a:rPr lang="en-US" sz="4000" dirty="0">
                <a:latin typeface="Baskerville" panose="02020502070401020303" pitchFamily="18" charset="0"/>
                <a:ea typeface="Baskerville" panose="02020502070401020303" pitchFamily="18" charset="0"/>
              </a:rPr>
              <a:t>70 He chose David his servant</a:t>
            </a:r>
          </a:p>
          <a:p>
            <a:r>
              <a:rPr lang="en-US" sz="4000" dirty="0">
                <a:latin typeface="Baskerville" panose="02020502070401020303" pitchFamily="18" charset="0"/>
                <a:ea typeface="Baskerville" panose="02020502070401020303" pitchFamily="18" charset="0"/>
              </a:rPr>
              <a:t>    and took him from the sheep pens;</a:t>
            </a:r>
          </a:p>
          <a:p>
            <a:r>
              <a:rPr lang="en-US" sz="4000" dirty="0">
                <a:latin typeface="Baskerville" panose="02020502070401020303" pitchFamily="18" charset="0"/>
                <a:ea typeface="Baskerville" panose="02020502070401020303" pitchFamily="18" charset="0"/>
              </a:rPr>
              <a:t>71 from tending the sheep he brought him</a:t>
            </a:r>
          </a:p>
          <a:p>
            <a:r>
              <a:rPr lang="en-US" sz="4000" dirty="0">
                <a:latin typeface="Baskerville" panose="02020502070401020303" pitchFamily="18" charset="0"/>
                <a:ea typeface="Baskerville" panose="02020502070401020303" pitchFamily="18" charset="0"/>
              </a:rPr>
              <a:t>    to be the shepherd of his people Jacob,</a:t>
            </a:r>
          </a:p>
          <a:p>
            <a:r>
              <a:rPr lang="en-US" sz="4000" dirty="0">
                <a:latin typeface="Baskerville" panose="02020502070401020303" pitchFamily="18" charset="0"/>
                <a:ea typeface="Baskerville" panose="02020502070401020303" pitchFamily="18" charset="0"/>
              </a:rPr>
              <a:t>    of Israel his inheritance.</a:t>
            </a:r>
          </a:p>
          <a:p>
            <a:r>
              <a:rPr lang="en-US" sz="4000" dirty="0">
                <a:latin typeface="Baskerville" panose="02020502070401020303" pitchFamily="18" charset="0"/>
                <a:ea typeface="Baskerville" panose="02020502070401020303" pitchFamily="18" charset="0"/>
              </a:rPr>
              <a:t>72 And David shepherded them with integrity of heart; with skillful hands he led them.</a:t>
            </a:r>
          </a:p>
        </p:txBody>
      </p:sp>
      <p:sp>
        <p:nvSpPr>
          <p:cNvPr id="2" name="Slide Number Placeholder 1">
            <a:extLst>
              <a:ext uri="{FF2B5EF4-FFF2-40B4-BE49-F238E27FC236}">
                <a16:creationId xmlns:a16="http://schemas.microsoft.com/office/drawing/2014/main" id="{C4E6A662-8AF4-5331-A088-9A29CA88F51A}"/>
              </a:ext>
            </a:extLst>
          </p:cNvPr>
          <p:cNvSpPr>
            <a:spLocks noGrp="1"/>
          </p:cNvSpPr>
          <p:nvPr>
            <p:ph type="sldNum" sz="quarter" idx="12"/>
          </p:nvPr>
        </p:nvSpPr>
        <p:spPr/>
        <p:txBody>
          <a:bodyPr/>
          <a:lstStyle/>
          <a:p>
            <a:fld id="{34735480-A0D1-2B44-94A9-761DF96CAE4D}" type="slidenum">
              <a:rPr lang="en-US" smtClean="0"/>
              <a:t>17</a:t>
            </a:fld>
            <a:endParaRPr lang="en-US"/>
          </a:p>
        </p:txBody>
      </p:sp>
    </p:spTree>
    <p:extLst>
      <p:ext uri="{BB962C8B-B14F-4D97-AF65-F5344CB8AC3E}">
        <p14:creationId xmlns:p14="http://schemas.microsoft.com/office/powerpoint/2010/main" val="2131078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D17CD-7EEC-743D-6AD1-85817AD42E1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68B95D0-18C1-AC0A-D2E9-29FD72BA05C5}"/>
              </a:ext>
            </a:extLst>
          </p:cNvPr>
          <p:cNvSpPr txBox="1"/>
          <p:nvPr/>
        </p:nvSpPr>
        <p:spPr>
          <a:xfrm>
            <a:off x="881605" y="728663"/>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 as Metaphor</a:t>
            </a:r>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1 Pet. 5:2-4: “Be </a:t>
            </a:r>
            <a:r>
              <a:rPr lang="en-US" sz="4000" u="sng" dirty="0">
                <a:latin typeface="Baskerville" panose="02020502070401020303" pitchFamily="18" charset="0"/>
                <a:ea typeface="Baskerville" panose="02020502070401020303" pitchFamily="18" charset="0"/>
              </a:rPr>
              <a:t>shepherds of God’s flock </a:t>
            </a:r>
            <a:r>
              <a:rPr lang="en-US" sz="4000" dirty="0">
                <a:latin typeface="Baskerville" panose="02020502070401020303" pitchFamily="18" charset="0"/>
                <a:ea typeface="Baskerville" panose="02020502070401020303" pitchFamily="18" charset="0"/>
              </a:rPr>
              <a:t>that is under your care, watching over them—not because you must, but because you are willing, as God wants you to be; not pursuing dishonest gain, but eager to serve; not lording it over those entrusted to you, but being examples to the flock. And when </a:t>
            </a:r>
            <a:r>
              <a:rPr lang="en-US" sz="4000" u="sng" dirty="0">
                <a:latin typeface="Baskerville" panose="02020502070401020303" pitchFamily="18" charset="0"/>
                <a:ea typeface="Baskerville" panose="02020502070401020303" pitchFamily="18" charset="0"/>
              </a:rPr>
              <a:t>the Chief Shepherd </a:t>
            </a:r>
            <a:r>
              <a:rPr lang="en-US" sz="4000" dirty="0">
                <a:latin typeface="Baskerville" panose="02020502070401020303" pitchFamily="18" charset="0"/>
                <a:ea typeface="Baskerville" panose="02020502070401020303" pitchFamily="18" charset="0"/>
              </a:rPr>
              <a:t>appears, you will receive the crown of glory that will never fade…”</a:t>
            </a:r>
          </a:p>
        </p:txBody>
      </p:sp>
      <p:sp>
        <p:nvSpPr>
          <p:cNvPr id="2" name="Slide Number Placeholder 1">
            <a:extLst>
              <a:ext uri="{FF2B5EF4-FFF2-40B4-BE49-F238E27FC236}">
                <a16:creationId xmlns:a16="http://schemas.microsoft.com/office/drawing/2014/main" id="{B341EFDB-2E70-4181-8C69-524551486C8E}"/>
              </a:ext>
            </a:extLst>
          </p:cNvPr>
          <p:cNvSpPr>
            <a:spLocks noGrp="1"/>
          </p:cNvSpPr>
          <p:nvPr>
            <p:ph type="sldNum" sz="quarter" idx="12"/>
          </p:nvPr>
        </p:nvSpPr>
        <p:spPr/>
        <p:txBody>
          <a:bodyPr/>
          <a:lstStyle/>
          <a:p>
            <a:fld id="{34735480-A0D1-2B44-94A9-761DF96CAE4D}" type="slidenum">
              <a:rPr lang="en-US" smtClean="0"/>
              <a:t>18</a:t>
            </a:fld>
            <a:endParaRPr lang="en-US"/>
          </a:p>
        </p:txBody>
      </p:sp>
    </p:spTree>
    <p:extLst>
      <p:ext uri="{BB962C8B-B14F-4D97-AF65-F5344CB8AC3E}">
        <p14:creationId xmlns:p14="http://schemas.microsoft.com/office/powerpoint/2010/main" val="1455587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C43AC-9EF8-ACE7-AA53-7C7B2D29D51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DF39BCD-D833-A459-449A-5DFD67BAE34A}"/>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Shepherd</a:t>
            </a:r>
            <a:endParaRPr lang="en-US" sz="40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F380D3D3-C861-AB58-7E4C-FCC6B2C96E8F}"/>
              </a:ext>
            </a:extLst>
          </p:cNvPr>
          <p:cNvSpPr>
            <a:spLocks noGrp="1"/>
          </p:cNvSpPr>
          <p:nvPr>
            <p:ph type="sldNum" sz="quarter" idx="12"/>
          </p:nvPr>
        </p:nvSpPr>
        <p:spPr/>
        <p:txBody>
          <a:bodyPr/>
          <a:lstStyle/>
          <a:p>
            <a:fld id="{34735480-A0D1-2B44-94A9-761DF96CAE4D}" type="slidenum">
              <a:rPr lang="en-US" smtClean="0"/>
              <a:t>19</a:t>
            </a:fld>
            <a:endParaRPr lang="en-US"/>
          </a:p>
        </p:txBody>
      </p:sp>
    </p:spTree>
    <p:extLst>
      <p:ext uri="{BB962C8B-B14F-4D97-AF65-F5344CB8AC3E}">
        <p14:creationId xmlns:p14="http://schemas.microsoft.com/office/powerpoint/2010/main" val="3690645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BAFEC-EE1B-696F-065A-5504AB5C892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FD7ABA6-9761-C6DE-BEF4-F412D1D02785}"/>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Shepherd</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Gen. 48:15: “the God who has been my shepherd all my life to this day”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Rev. 7:17: “the Lamb at the center of the throne will be their shepherd; ‘he will lead them to springs of living water.’ ‘And God will wipe away every tear from their eyes.’”</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CFF265E6-3C5F-A326-7FCA-C6D79F816945}"/>
              </a:ext>
            </a:extLst>
          </p:cNvPr>
          <p:cNvSpPr>
            <a:spLocks noGrp="1"/>
          </p:cNvSpPr>
          <p:nvPr>
            <p:ph type="sldNum" sz="quarter" idx="12"/>
          </p:nvPr>
        </p:nvSpPr>
        <p:spPr/>
        <p:txBody>
          <a:bodyPr/>
          <a:lstStyle/>
          <a:p>
            <a:fld id="{34735480-A0D1-2B44-94A9-761DF96CAE4D}" type="slidenum">
              <a:rPr lang="en-US" smtClean="0"/>
              <a:t>20</a:t>
            </a:fld>
            <a:endParaRPr lang="en-US"/>
          </a:p>
        </p:txBody>
      </p:sp>
    </p:spTree>
    <p:extLst>
      <p:ext uri="{BB962C8B-B14F-4D97-AF65-F5344CB8AC3E}">
        <p14:creationId xmlns:p14="http://schemas.microsoft.com/office/powerpoint/2010/main" val="1187181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42111-0041-607A-82C3-933A71C1F10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1BB0A7E-2F6B-3AB5-29E1-ED0990C1B671}"/>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Shepherd: Psalm 23</a:t>
            </a:r>
            <a:endParaRPr lang="en-US" sz="4000" dirty="0">
              <a:latin typeface="Baskerville" panose="02020502070401020303" pitchFamily="18" charset="0"/>
              <a:ea typeface="Baskerville" panose="02020502070401020303" pitchFamily="18" charset="0"/>
            </a:endParaRPr>
          </a:p>
          <a:p>
            <a:r>
              <a:rPr lang="en-US" sz="3800" dirty="0">
                <a:latin typeface="Baskerville" panose="02020502070401020303" pitchFamily="18" charset="0"/>
                <a:ea typeface="Baskerville" panose="02020502070401020303" pitchFamily="18" charset="0"/>
              </a:rPr>
              <a:t>1   The LORD is my shepherd, I lack nothing.</a:t>
            </a:r>
          </a:p>
          <a:p>
            <a:r>
              <a:rPr lang="en-US" sz="3800" dirty="0">
                <a:latin typeface="Baskerville" panose="02020502070401020303" pitchFamily="18" charset="0"/>
                <a:ea typeface="Baskerville" panose="02020502070401020303" pitchFamily="18" charset="0"/>
              </a:rPr>
              <a:t>2     He makes me lie down in green pastures,</a:t>
            </a:r>
          </a:p>
          <a:p>
            <a:r>
              <a:rPr lang="en-US" sz="3800" dirty="0">
                <a:latin typeface="Baskerville" panose="02020502070401020303" pitchFamily="18" charset="0"/>
                <a:ea typeface="Baskerville" panose="02020502070401020303" pitchFamily="18" charset="0"/>
              </a:rPr>
              <a:t>   he leads me beside quiet waters,</a:t>
            </a:r>
          </a:p>
          <a:p>
            <a:r>
              <a:rPr lang="en-US" sz="3800" dirty="0">
                <a:latin typeface="Baskerville" panose="02020502070401020303" pitchFamily="18" charset="0"/>
                <a:ea typeface="Baskerville" panose="02020502070401020303" pitchFamily="18" charset="0"/>
              </a:rPr>
              <a:t>3     he refreshes my soul.</a:t>
            </a:r>
          </a:p>
          <a:p>
            <a:r>
              <a:rPr lang="en-US" sz="3800" dirty="0">
                <a:latin typeface="Baskerville" panose="02020502070401020303" pitchFamily="18" charset="0"/>
                <a:ea typeface="Baskerville" panose="02020502070401020303" pitchFamily="18" charset="0"/>
              </a:rPr>
              <a:t>   He guides me along the right paths</a:t>
            </a:r>
          </a:p>
          <a:p>
            <a:r>
              <a:rPr lang="en-US" sz="3800" dirty="0">
                <a:latin typeface="Baskerville" panose="02020502070401020303" pitchFamily="18" charset="0"/>
                <a:ea typeface="Baskerville" panose="02020502070401020303" pitchFamily="18" charset="0"/>
              </a:rPr>
              <a:t>      for his name’s sake.</a:t>
            </a:r>
          </a:p>
          <a:p>
            <a:r>
              <a:rPr lang="en-US" sz="3800" dirty="0">
                <a:latin typeface="Baskerville" panose="02020502070401020303" pitchFamily="18" charset="0"/>
                <a:ea typeface="Baskerville" panose="02020502070401020303" pitchFamily="18" charset="0"/>
              </a:rPr>
              <a:t>4 Even though I walk through the darkest valley,</a:t>
            </a:r>
          </a:p>
          <a:p>
            <a:r>
              <a:rPr lang="en-US" sz="3800" dirty="0">
                <a:latin typeface="Baskerville" panose="02020502070401020303" pitchFamily="18" charset="0"/>
                <a:ea typeface="Baskerville" panose="02020502070401020303" pitchFamily="18" charset="0"/>
              </a:rPr>
              <a:t>     I will fear no evil, for you are with me;</a:t>
            </a:r>
          </a:p>
        </p:txBody>
      </p:sp>
      <p:sp>
        <p:nvSpPr>
          <p:cNvPr id="2" name="Slide Number Placeholder 1">
            <a:extLst>
              <a:ext uri="{FF2B5EF4-FFF2-40B4-BE49-F238E27FC236}">
                <a16:creationId xmlns:a16="http://schemas.microsoft.com/office/drawing/2014/main" id="{20D8E8C2-F1B1-2302-101B-468622890AF2}"/>
              </a:ext>
            </a:extLst>
          </p:cNvPr>
          <p:cNvSpPr>
            <a:spLocks noGrp="1"/>
          </p:cNvSpPr>
          <p:nvPr>
            <p:ph type="sldNum" sz="quarter" idx="12"/>
          </p:nvPr>
        </p:nvSpPr>
        <p:spPr/>
        <p:txBody>
          <a:bodyPr/>
          <a:lstStyle/>
          <a:p>
            <a:fld id="{34735480-A0D1-2B44-94A9-761DF96CAE4D}" type="slidenum">
              <a:rPr lang="en-US" smtClean="0"/>
              <a:t>21</a:t>
            </a:fld>
            <a:endParaRPr lang="en-US" dirty="0"/>
          </a:p>
        </p:txBody>
      </p:sp>
    </p:spTree>
    <p:extLst>
      <p:ext uri="{BB962C8B-B14F-4D97-AF65-F5344CB8AC3E}">
        <p14:creationId xmlns:p14="http://schemas.microsoft.com/office/powerpoint/2010/main" val="3931355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3A428-43DE-90FD-D33C-374A8344609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653E33-AF3E-FC2D-F34C-A42797C941A8}"/>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Shepherd: Psalm 23</a:t>
            </a:r>
            <a:endParaRPr lang="en-US" sz="4000" dirty="0">
              <a:latin typeface="Baskerville" panose="02020502070401020303" pitchFamily="18" charset="0"/>
              <a:ea typeface="Baskerville" panose="02020502070401020303" pitchFamily="18" charset="0"/>
            </a:endParaRPr>
          </a:p>
          <a:p>
            <a:r>
              <a:rPr lang="en-US" sz="3800" dirty="0">
                <a:latin typeface="Baskerville" panose="02020502070401020303" pitchFamily="18" charset="0"/>
                <a:ea typeface="Baskerville" panose="02020502070401020303" pitchFamily="18" charset="0"/>
              </a:rPr>
              <a:t>  your rod and your staff, they comfort me.</a:t>
            </a:r>
          </a:p>
          <a:p>
            <a:endParaRPr lang="en-US" sz="3800" dirty="0">
              <a:latin typeface="Baskerville" panose="02020502070401020303" pitchFamily="18" charset="0"/>
              <a:ea typeface="Baskerville" panose="02020502070401020303" pitchFamily="18" charset="0"/>
            </a:endParaRPr>
          </a:p>
          <a:p>
            <a:r>
              <a:rPr lang="en-US" sz="3800" dirty="0">
                <a:latin typeface="Baskerville" panose="02020502070401020303" pitchFamily="18" charset="0"/>
                <a:ea typeface="Baskerville" panose="02020502070401020303" pitchFamily="18" charset="0"/>
              </a:rPr>
              <a:t>5 You prepare a table before me</a:t>
            </a:r>
          </a:p>
          <a:p>
            <a:r>
              <a:rPr lang="en-US" sz="3800" dirty="0">
                <a:latin typeface="Baskerville" panose="02020502070401020303" pitchFamily="18" charset="0"/>
                <a:ea typeface="Baskerville" panose="02020502070401020303" pitchFamily="18" charset="0"/>
              </a:rPr>
              <a:t>    in the presence of my enemies.</a:t>
            </a:r>
          </a:p>
          <a:p>
            <a:r>
              <a:rPr lang="en-US" sz="3800" dirty="0">
                <a:latin typeface="Baskerville" panose="02020502070401020303" pitchFamily="18" charset="0"/>
                <a:ea typeface="Baskerville" panose="02020502070401020303" pitchFamily="18" charset="0"/>
              </a:rPr>
              <a:t>  You anoint my head with oil; my cup overflows.</a:t>
            </a:r>
          </a:p>
          <a:p>
            <a:r>
              <a:rPr lang="en-US" sz="3800" dirty="0">
                <a:latin typeface="Baskerville" panose="02020502070401020303" pitchFamily="18" charset="0"/>
                <a:ea typeface="Baskerville" panose="02020502070401020303" pitchFamily="18" charset="0"/>
              </a:rPr>
              <a:t>6 Surely your goodness and love will follow me</a:t>
            </a:r>
          </a:p>
          <a:p>
            <a:r>
              <a:rPr lang="en-US" sz="3800" dirty="0">
                <a:latin typeface="Baskerville" panose="02020502070401020303" pitchFamily="18" charset="0"/>
                <a:ea typeface="Baskerville" panose="02020502070401020303" pitchFamily="18" charset="0"/>
              </a:rPr>
              <a:t>    all the days of my life,</a:t>
            </a:r>
          </a:p>
          <a:p>
            <a:r>
              <a:rPr lang="en-US" sz="3800" dirty="0">
                <a:latin typeface="Baskerville" panose="02020502070401020303" pitchFamily="18" charset="0"/>
                <a:ea typeface="Baskerville" panose="02020502070401020303" pitchFamily="18" charset="0"/>
              </a:rPr>
              <a:t>   and I will dwell in the house of the Lord forever.</a:t>
            </a:r>
          </a:p>
        </p:txBody>
      </p:sp>
      <p:sp>
        <p:nvSpPr>
          <p:cNvPr id="2" name="Slide Number Placeholder 1">
            <a:extLst>
              <a:ext uri="{FF2B5EF4-FFF2-40B4-BE49-F238E27FC236}">
                <a16:creationId xmlns:a16="http://schemas.microsoft.com/office/drawing/2014/main" id="{F1179943-E912-BC54-E910-90244D3359B4}"/>
              </a:ext>
            </a:extLst>
          </p:cNvPr>
          <p:cNvSpPr>
            <a:spLocks noGrp="1"/>
          </p:cNvSpPr>
          <p:nvPr>
            <p:ph type="sldNum" sz="quarter" idx="12"/>
          </p:nvPr>
        </p:nvSpPr>
        <p:spPr/>
        <p:txBody>
          <a:bodyPr/>
          <a:lstStyle/>
          <a:p>
            <a:fld id="{34735480-A0D1-2B44-94A9-761DF96CAE4D}" type="slidenum">
              <a:rPr lang="en-US" smtClean="0"/>
              <a:t>22</a:t>
            </a:fld>
            <a:endParaRPr lang="en-US" dirty="0"/>
          </a:p>
        </p:txBody>
      </p:sp>
    </p:spTree>
    <p:extLst>
      <p:ext uri="{BB962C8B-B14F-4D97-AF65-F5344CB8AC3E}">
        <p14:creationId xmlns:p14="http://schemas.microsoft.com/office/powerpoint/2010/main" val="1078905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BFE39-891E-D5E1-0BC4-48B101A9CE2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BE7301-B647-40AE-0452-479651DC9F67}"/>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Shepherd: Jer. 23</a:t>
            </a:r>
            <a:endParaRPr lang="en-US" sz="4000" dirty="0">
              <a:latin typeface="Baskerville" panose="02020502070401020303" pitchFamily="18" charset="0"/>
              <a:ea typeface="Baskerville" panose="02020502070401020303" pitchFamily="18" charset="0"/>
            </a:endParaRPr>
          </a:p>
          <a:p>
            <a:r>
              <a:rPr lang="en-US" sz="3800" dirty="0">
                <a:latin typeface="Baskerville" panose="02020502070401020303" pitchFamily="18" charset="0"/>
                <a:ea typeface="Baskerville" panose="02020502070401020303" pitchFamily="18" charset="0"/>
              </a:rPr>
              <a:t>Jer. 23:1-3: “Woe to the shepherds who are destroying and scattering the sheep of my pasture!…Because you have scattered my flock and driven them away and have not bestowed care on them, I will bestow punishment on you for the evil you have done…I myself will gather the remnant of my flock out of all the countries where I have driven them and will bring them back to their pasture…”</a:t>
            </a:r>
          </a:p>
        </p:txBody>
      </p:sp>
      <p:sp>
        <p:nvSpPr>
          <p:cNvPr id="2" name="Slide Number Placeholder 1">
            <a:extLst>
              <a:ext uri="{FF2B5EF4-FFF2-40B4-BE49-F238E27FC236}">
                <a16:creationId xmlns:a16="http://schemas.microsoft.com/office/drawing/2014/main" id="{FAB80F04-B8A5-DE21-22BB-AEEE07083045}"/>
              </a:ext>
            </a:extLst>
          </p:cNvPr>
          <p:cNvSpPr>
            <a:spLocks noGrp="1"/>
          </p:cNvSpPr>
          <p:nvPr>
            <p:ph type="sldNum" sz="quarter" idx="12"/>
          </p:nvPr>
        </p:nvSpPr>
        <p:spPr/>
        <p:txBody>
          <a:bodyPr/>
          <a:lstStyle/>
          <a:p>
            <a:fld id="{34735480-A0D1-2B44-94A9-761DF96CAE4D}" type="slidenum">
              <a:rPr lang="en-US" smtClean="0"/>
              <a:t>23</a:t>
            </a:fld>
            <a:endParaRPr lang="en-US" dirty="0"/>
          </a:p>
        </p:txBody>
      </p:sp>
    </p:spTree>
    <p:extLst>
      <p:ext uri="{BB962C8B-B14F-4D97-AF65-F5344CB8AC3E}">
        <p14:creationId xmlns:p14="http://schemas.microsoft.com/office/powerpoint/2010/main" val="2285934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BDAA2-C3FB-602E-30DD-D7E3563E5AA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6F3388C-8EE1-4B46-59E7-9E85DDA212D3}"/>
              </a:ext>
            </a:extLst>
          </p:cNvPr>
          <p:cNvSpPr txBox="1"/>
          <p:nvPr/>
        </p:nvSpPr>
        <p:spPr>
          <a:xfrm>
            <a:off x="881605" y="728663"/>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Shepherd: Jer. 23</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 4: “You have not strengthened the weak or healed the sick or bound up the injured. You have not brought back the strays or searched for the lost. You have ruled them harshly and brutally.”</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 8: “my shepherds did not search for my flock but cared for themselves rather than for my flock”</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vv. 5-6: “they were scattered” (3x)</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 10: “I will remove them from tending the flock so that the shepherds can no longer feed themselves.”</a:t>
            </a:r>
          </a:p>
        </p:txBody>
      </p:sp>
      <p:sp>
        <p:nvSpPr>
          <p:cNvPr id="2" name="Slide Number Placeholder 1">
            <a:extLst>
              <a:ext uri="{FF2B5EF4-FFF2-40B4-BE49-F238E27FC236}">
                <a16:creationId xmlns:a16="http://schemas.microsoft.com/office/drawing/2014/main" id="{231EBFC5-4487-C1DA-81AA-8D084AC4FD3C}"/>
              </a:ext>
            </a:extLst>
          </p:cNvPr>
          <p:cNvSpPr>
            <a:spLocks noGrp="1"/>
          </p:cNvSpPr>
          <p:nvPr>
            <p:ph type="sldNum" sz="quarter" idx="12"/>
          </p:nvPr>
        </p:nvSpPr>
        <p:spPr/>
        <p:txBody>
          <a:bodyPr/>
          <a:lstStyle/>
          <a:p>
            <a:fld id="{34735480-A0D1-2B44-94A9-761DF96CAE4D}" type="slidenum">
              <a:rPr lang="en-US" smtClean="0"/>
              <a:t>24</a:t>
            </a:fld>
            <a:endParaRPr lang="en-US" dirty="0"/>
          </a:p>
        </p:txBody>
      </p:sp>
    </p:spTree>
    <p:extLst>
      <p:ext uri="{BB962C8B-B14F-4D97-AF65-F5344CB8AC3E}">
        <p14:creationId xmlns:p14="http://schemas.microsoft.com/office/powerpoint/2010/main" val="3299850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E1F-E05D-B4FA-CE4D-BF3FDCAB706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29D34D8-CE9E-5136-5194-E55521B4A456}"/>
              </a:ext>
            </a:extLst>
          </p:cNvPr>
          <p:cNvSpPr txBox="1"/>
          <p:nvPr/>
        </p:nvSpPr>
        <p:spPr>
          <a:xfrm>
            <a:off x="881605" y="728663"/>
            <a:ext cx="10428790" cy="581697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Shepherd</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Ez. 23: 23-24: “I will place over them one shepherd, my servant David, and he will tend them; he will tend them and be their shepherd. I the LORD will be their God, and my servant David will be prince among them. I the LORD have spoken.”</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Jer. 23: 5: “The days are coming,” declares the LORD, “when I will raise up for David a righteous Branch, a King who will reign wisely and do what is just and right in the </a:t>
            </a:r>
            <a:r>
              <a:rPr lang="en-US" sz="3600">
                <a:latin typeface="Baskerville" panose="02020502070401020303" pitchFamily="18" charset="0"/>
                <a:ea typeface="Baskerville" panose="02020502070401020303" pitchFamily="18" charset="0"/>
              </a:rPr>
              <a:t>land.”</a:t>
            </a:r>
            <a:endParaRPr lang="en-US" sz="36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4BB9FC3C-2F24-13F4-BE9B-91E54987E89B}"/>
              </a:ext>
            </a:extLst>
          </p:cNvPr>
          <p:cNvSpPr>
            <a:spLocks noGrp="1"/>
          </p:cNvSpPr>
          <p:nvPr>
            <p:ph type="sldNum" sz="quarter" idx="12"/>
          </p:nvPr>
        </p:nvSpPr>
        <p:spPr/>
        <p:txBody>
          <a:bodyPr/>
          <a:lstStyle/>
          <a:p>
            <a:fld id="{34735480-A0D1-2B44-94A9-761DF96CAE4D}" type="slidenum">
              <a:rPr lang="en-US" smtClean="0"/>
              <a:t>25</a:t>
            </a:fld>
            <a:endParaRPr lang="en-US" dirty="0"/>
          </a:p>
        </p:txBody>
      </p:sp>
    </p:spTree>
    <p:extLst>
      <p:ext uri="{BB962C8B-B14F-4D97-AF65-F5344CB8AC3E}">
        <p14:creationId xmlns:p14="http://schemas.microsoft.com/office/powerpoint/2010/main" val="3791188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26</a:t>
            </a:fld>
            <a:endParaRPr lang="en-US"/>
          </a:p>
        </p:txBody>
      </p:sp>
    </p:spTree>
    <p:extLst>
      <p:ext uri="{BB962C8B-B14F-4D97-AF65-F5344CB8AC3E}">
        <p14:creationId xmlns:p14="http://schemas.microsoft.com/office/powerpoint/2010/main" val="3986093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(March 5th/6th): “Provider”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 Chronicles 29:10-20</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Psalm 145</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Matthew 6:25-34</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Extended small-group time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Food Bank Week</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5E6B2172-8FDD-2CF1-1471-3EB138AFC6D7}"/>
              </a:ext>
            </a:extLst>
          </p:cNvPr>
          <p:cNvSpPr>
            <a:spLocks noGrp="1"/>
          </p:cNvSpPr>
          <p:nvPr>
            <p:ph type="sldNum" sz="quarter" idx="12"/>
          </p:nvPr>
        </p:nvSpPr>
        <p:spPr/>
        <p:txBody>
          <a:bodyPr/>
          <a:lstStyle/>
          <a:p>
            <a:fld id="{34735480-A0D1-2B44-94A9-761DF96CAE4D}" type="slidenum">
              <a:rPr lang="en-US" smtClean="0"/>
              <a:t>27</a:t>
            </a:fld>
            <a:endParaRPr lang="en-US"/>
          </a:p>
        </p:txBody>
      </p:sp>
    </p:spTree>
    <p:extLst>
      <p:ext uri="{BB962C8B-B14F-4D97-AF65-F5344CB8AC3E}">
        <p14:creationId xmlns:p14="http://schemas.microsoft.com/office/powerpoint/2010/main" val="192051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Shepherd</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lvl="1"/>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3</a:t>
            </a:fld>
            <a:endParaRPr lang="en-US"/>
          </a:p>
        </p:txBody>
      </p:sp>
    </p:spTree>
    <p:extLst>
      <p:ext uri="{BB962C8B-B14F-4D97-AF65-F5344CB8AC3E}">
        <p14:creationId xmlns:p14="http://schemas.microsoft.com/office/powerpoint/2010/main" val="3928951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FECC0-6398-8272-1266-BBFE66846DA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E3BCD96-D019-03DE-BF95-6C90738300BD}"/>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Human Shepherds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Shepherd:</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person who herds, tends, and guards sheep</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person who protects, guides, or watches over a person or group of people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keeper of flocks of animals (goats, cattle, sheep)</a:t>
            </a:r>
          </a:p>
          <a:p>
            <a:pPr marL="1028700" lvl="1"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lvl="1"/>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E74CF26D-D752-977C-FDCE-7DE9075C2C61}"/>
              </a:ext>
            </a:extLst>
          </p:cNvPr>
          <p:cNvSpPr>
            <a:spLocks noGrp="1"/>
          </p:cNvSpPr>
          <p:nvPr>
            <p:ph type="sldNum" sz="quarter" idx="12"/>
          </p:nvPr>
        </p:nvSpPr>
        <p:spPr/>
        <p:txBody>
          <a:bodyPr/>
          <a:lstStyle/>
          <a:p>
            <a:fld id="{34735480-A0D1-2B44-94A9-761DF96CAE4D}" type="slidenum">
              <a:rPr lang="en-US" smtClean="0"/>
              <a:t>4</a:t>
            </a:fld>
            <a:endParaRPr lang="en-US"/>
          </a:p>
        </p:txBody>
      </p:sp>
    </p:spTree>
    <p:extLst>
      <p:ext uri="{BB962C8B-B14F-4D97-AF65-F5344CB8AC3E}">
        <p14:creationId xmlns:p14="http://schemas.microsoft.com/office/powerpoint/2010/main" val="2905579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86B8-2951-6485-BB94-04F89E3A3C9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0A052CB-5DDE-2624-32F8-74D908CC13AB}"/>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Human Shepherds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What do you know about shepherds, ancient or modern?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Do you know anyone who keeps sheep or goats or cows, or anyone who works with animals professionally?</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lvl="1"/>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108FC624-77AA-EEBF-AC0C-74BF5AD4CAF0}"/>
              </a:ext>
            </a:extLst>
          </p:cNvPr>
          <p:cNvSpPr>
            <a:spLocks noGrp="1"/>
          </p:cNvSpPr>
          <p:nvPr>
            <p:ph type="sldNum" sz="quarter" idx="12"/>
          </p:nvPr>
        </p:nvSpPr>
        <p:spPr/>
        <p:txBody>
          <a:bodyPr/>
          <a:lstStyle/>
          <a:p>
            <a:fld id="{34735480-A0D1-2B44-94A9-761DF96CAE4D}" type="slidenum">
              <a:rPr lang="en-US" smtClean="0"/>
              <a:t>5</a:t>
            </a:fld>
            <a:endParaRPr lang="en-US"/>
          </a:p>
        </p:txBody>
      </p:sp>
    </p:spTree>
    <p:extLst>
      <p:ext uri="{BB962C8B-B14F-4D97-AF65-F5344CB8AC3E}">
        <p14:creationId xmlns:p14="http://schemas.microsoft.com/office/powerpoint/2010/main" val="3123612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6A69C-A0D9-0024-B7B8-242D204DA1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22F0DB3-2816-E3DF-A6EA-F177A54CBA9C}"/>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Shepherds in the Bible</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lvl="1"/>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A2A63225-2BF7-58E7-2AD0-14846550F81B}"/>
              </a:ext>
            </a:extLst>
          </p:cNvPr>
          <p:cNvSpPr>
            <a:spLocks noGrp="1"/>
          </p:cNvSpPr>
          <p:nvPr>
            <p:ph type="sldNum" sz="quarter" idx="12"/>
          </p:nvPr>
        </p:nvSpPr>
        <p:spPr/>
        <p:txBody>
          <a:bodyPr/>
          <a:lstStyle/>
          <a:p>
            <a:fld id="{34735480-A0D1-2B44-94A9-761DF96CAE4D}" type="slidenum">
              <a:rPr lang="en-US" smtClean="0"/>
              <a:t>6</a:t>
            </a:fld>
            <a:endParaRPr lang="en-US"/>
          </a:p>
        </p:txBody>
      </p:sp>
    </p:spTree>
    <p:extLst>
      <p:ext uri="{BB962C8B-B14F-4D97-AF65-F5344CB8AC3E}">
        <p14:creationId xmlns:p14="http://schemas.microsoft.com/office/powerpoint/2010/main" val="2752278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BFDF9-A1C3-54C2-24F5-B7C5BC7DF46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50B14AB-22B2-302D-EA33-3538F6ADFCC7}"/>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Shepherds in the Bible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Gen. 4:2: “Now Abel kept flocks, and Cain worked the soil.”</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lvl="1"/>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B1080185-020C-2524-80F4-A7CF6524368C}"/>
              </a:ext>
            </a:extLst>
          </p:cNvPr>
          <p:cNvSpPr>
            <a:spLocks noGrp="1"/>
          </p:cNvSpPr>
          <p:nvPr>
            <p:ph type="sldNum" sz="quarter" idx="12"/>
          </p:nvPr>
        </p:nvSpPr>
        <p:spPr/>
        <p:txBody>
          <a:bodyPr/>
          <a:lstStyle/>
          <a:p>
            <a:fld id="{34735480-A0D1-2B44-94A9-761DF96CAE4D}" type="slidenum">
              <a:rPr lang="en-US" smtClean="0"/>
              <a:t>7</a:t>
            </a:fld>
            <a:endParaRPr lang="en-US"/>
          </a:p>
        </p:txBody>
      </p:sp>
    </p:spTree>
    <p:extLst>
      <p:ext uri="{BB962C8B-B14F-4D97-AF65-F5344CB8AC3E}">
        <p14:creationId xmlns:p14="http://schemas.microsoft.com/office/powerpoint/2010/main" val="2060663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55E6AA-EE05-4934-D719-52FB689B311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EAD4A543-CF62-A586-20F7-E1C283156AA5}"/>
              </a:ext>
            </a:extLst>
          </p:cNvPr>
          <p:cNvPicPr>
            <a:picLocks noChangeAspect="1"/>
          </p:cNvPicPr>
          <p:nvPr/>
        </p:nvPicPr>
        <p:blipFill rotWithShape="1">
          <a:blip r:embed="rId3"/>
          <a:srcRect t="26724"/>
          <a:stretch/>
        </p:blipFill>
        <p:spPr>
          <a:xfrm>
            <a:off x="20" y="1282"/>
            <a:ext cx="12191980" cy="6856718"/>
          </a:xfrm>
          <a:prstGeom prst="rect">
            <a:avLst/>
          </a:prstGeom>
        </p:spPr>
      </p:pic>
      <p:sp>
        <p:nvSpPr>
          <p:cNvPr id="2" name="Slide Number Placeholder 1">
            <a:extLst>
              <a:ext uri="{FF2B5EF4-FFF2-40B4-BE49-F238E27FC236}">
                <a16:creationId xmlns:a16="http://schemas.microsoft.com/office/drawing/2014/main" id="{A5E71612-40E6-CA86-AA88-3C4D0E61DE72}"/>
              </a:ext>
            </a:extLst>
          </p:cNvPr>
          <p:cNvSpPr>
            <a:spLocks noGrp="1"/>
          </p:cNvSpPr>
          <p:nvPr>
            <p:ph type="sldNum" sz="quarter" idx="12"/>
          </p:nvPr>
        </p:nvSpPr>
        <p:spPr>
          <a:xfrm>
            <a:off x="8610600" y="6356350"/>
            <a:ext cx="2743200" cy="365125"/>
          </a:xfrm>
        </p:spPr>
        <p:txBody>
          <a:bodyPr>
            <a:normAutofit/>
          </a:bodyPr>
          <a:lstStyle/>
          <a:p>
            <a:pPr>
              <a:spcAft>
                <a:spcPts val="600"/>
              </a:spcAft>
            </a:pPr>
            <a:fld id="{34735480-A0D1-2B44-94A9-761DF96CAE4D}" type="slidenum">
              <a:rPr lang="en-US">
                <a:solidFill>
                  <a:srgbClr val="FFFFFF"/>
                </a:solidFill>
              </a:rPr>
              <a:pPr>
                <a:spcAft>
                  <a:spcPts val="600"/>
                </a:spcAft>
              </a:pPr>
              <a:t>8</a:t>
            </a:fld>
            <a:endParaRPr lang="en-US">
              <a:solidFill>
                <a:srgbClr val="FFFFFF"/>
              </a:solidFill>
            </a:endParaRPr>
          </a:p>
        </p:txBody>
      </p:sp>
    </p:spTree>
    <p:extLst>
      <p:ext uri="{BB962C8B-B14F-4D97-AF65-F5344CB8AC3E}">
        <p14:creationId xmlns:p14="http://schemas.microsoft.com/office/powerpoint/2010/main" val="3162809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D4FFF-5AE6-3540-D3A0-6F1152518F2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F3C1DD9-052A-0A07-0C72-D005D8FCCA7E}"/>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Shepherds in the Bible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Gen. 29:9: “While he was still talking with them, Rachel came with her father’s sheep, for she was a shepherd.”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Gen. 46: 34: “…for all shepherds are detestable to the Egyptians.”</a:t>
            </a:r>
          </a:p>
          <a:p>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lvl="1"/>
            <a:endParaRPr lang="en-US" sz="28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10F6837F-4FE3-E991-9846-248B17365B61}"/>
              </a:ext>
            </a:extLst>
          </p:cNvPr>
          <p:cNvSpPr>
            <a:spLocks noGrp="1"/>
          </p:cNvSpPr>
          <p:nvPr>
            <p:ph type="sldNum" sz="quarter" idx="12"/>
          </p:nvPr>
        </p:nvSpPr>
        <p:spPr/>
        <p:txBody>
          <a:bodyPr/>
          <a:lstStyle/>
          <a:p>
            <a:fld id="{34735480-A0D1-2B44-94A9-761DF96CAE4D}" type="slidenum">
              <a:rPr lang="en-US" smtClean="0"/>
              <a:t>9</a:t>
            </a:fld>
            <a:endParaRPr lang="en-US"/>
          </a:p>
        </p:txBody>
      </p:sp>
    </p:spTree>
    <p:extLst>
      <p:ext uri="{BB962C8B-B14F-4D97-AF65-F5344CB8AC3E}">
        <p14:creationId xmlns:p14="http://schemas.microsoft.com/office/powerpoint/2010/main" val="24076012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18595</TotalTime>
  <Words>1205</Words>
  <Application>Microsoft Macintosh PowerPoint</Application>
  <PresentationFormat>Widescreen</PresentationFormat>
  <Paragraphs>175</Paragraphs>
  <Slides>27</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2</cp:revision>
  <dcterms:created xsi:type="dcterms:W3CDTF">2023-09-23T01:00:28Z</dcterms:created>
  <dcterms:modified xsi:type="dcterms:W3CDTF">2024-02-27T22:54:58Z</dcterms:modified>
</cp:coreProperties>
</file>