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sldIdLst>
    <p:sldId id="261" r:id="rId2"/>
    <p:sldId id="309" r:id="rId3"/>
    <p:sldId id="313" r:id="rId4"/>
    <p:sldId id="312" r:id="rId5"/>
    <p:sldId id="315" r:id="rId6"/>
    <p:sldId id="316" r:id="rId7"/>
    <p:sldId id="317" r:id="rId8"/>
    <p:sldId id="318" r:id="rId9"/>
    <p:sldId id="308" r:id="rId10"/>
    <p:sldId id="319" r:id="rId11"/>
    <p:sldId id="257"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6B0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5781"/>
  </p:normalViewPr>
  <p:slideViewPr>
    <p:cSldViewPr snapToGrid="0" snapToObjects="1">
      <p:cViewPr varScale="1">
        <p:scale>
          <a:sx n="108" d="100"/>
          <a:sy n="108" d="100"/>
        </p:scale>
        <p:origin x="736"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Keeler" userId="4db9b7d9-2fc6-4369-9fe9-4ed3570fbc23" providerId="ADAL" clId="{5B4DF00A-8E7C-0345-9DFB-272BFC575210}"/>
    <pc:docChg chg="delSld">
      <pc:chgData name="Rachel Keeler" userId="4db9b7d9-2fc6-4369-9fe9-4ed3570fbc23" providerId="ADAL" clId="{5B4DF00A-8E7C-0345-9DFB-272BFC575210}" dt="2021-10-24T19:46:26.331" v="3" actId="2696"/>
      <pc:docMkLst>
        <pc:docMk/>
      </pc:docMkLst>
      <pc:sldChg chg="del">
        <pc:chgData name="Rachel Keeler" userId="4db9b7d9-2fc6-4369-9fe9-4ed3570fbc23" providerId="ADAL" clId="{5B4DF00A-8E7C-0345-9DFB-272BFC575210}" dt="2021-10-24T19:46:07.801" v="0" actId="2696"/>
        <pc:sldMkLst>
          <pc:docMk/>
          <pc:sldMk cId="2170212797" sldId="290"/>
        </pc:sldMkLst>
      </pc:sldChg>
      <pc:sldChg chg="del">
        <pc:chgData name="Rachel Keeler" userId="4db9b7d9-2fc6-4369-9fe9-4ed3570fbc23" providerId="ADAL" clId="{5B4DF00A-8E7C-0345-9DFB-272BFC575210}" dt="2021-10-24T19:46:11.621" v="1" actId="2696"/>
        <pc:sldMkLst>
          <pc:docMk/>
          <pc:sldMk cId="4234783386" sldId="299"/>
        </pc:sldMkLst>
      </pc:sldChg>
      <pc:sldChg chg="del">
        <pc:chgData name="Rachel Keeler" userId="4db9b7d9-2fc6-4369-9fe9-4ed3570fbc23" providerId="ADAL" clId="{5B4DF00A-8E7C-0345-9DFB-272BFC575210}" dt="2021-10-24T19:46:07.801" v="0" actId="2696"/>
        <pc:sldMkLst>
          <pc:docMk/>
          <pc:sldMk cId="212951366" sldId="310"/>
        </pc:sldMkLst>
      </pc:sldChg>
      <pc:sldChg chg="del">
        <pc:chgData name="Rachel Keeler" userId="4db9b7d9-2fc6-4369-9fe9-4ed3570fbc23" providerId="ADAL" clId="{5B4DF00A-8E7C-0345-9DFB-272BFC575210}" dt="2021-10-24T19:46:07.801" v="0" actId="2696"/>
        <pc:sldMkLst>
          <pc:docMk/>
          <pc:sldMk cId="2174296952" sldId="311"/>
        </pc:sldMkLst>
      </pc:sldChg>
      <pc:sldChg chg="del">
        <pc:chgData name="Rachel Keeler" userId="4db9b7d9-2fc6-4369-9fe9-4ed3570fbc23" providerId="ADAL" clId="{5B4DF00A-8E7C-0345-9DFB-272BFC575210}" dt="2021-10-24T19:46:23.706" v="2" actId="2696"/>
        <pc:sldMkLst>
          <pc:docMk/>
          <pc:sldMk cId="3542525540" sldId="320"/>
        </pc:sldMkLst>
      </pc:sldChg>
      <pc:sldChg chg="del">
        <pc:chgData name="Rachel Keeler" userId="4db9b7d9-2fc6-4369-9fe9-4ed3570fbc23" providerId="ADAL" clId="{5B4DF00A-8E7C-0345-9DFB-272BFC575210}" dt="2021-10-24T19:46:26.331" v="3" actId="2696"/>
        <pc:sldMkLst>
          <pc:docMk/>
          <pc:sldMk cId="2776953030" sldId="321"/>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10/24/21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10/24/21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10/24/21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10/24/21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10/24/21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10/24/21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10/24/21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10/24/21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10/24/21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D1BE4249-C0D0-4B06-8692-E8BB871AF643}" type="datetimeFigureOut">
              <a:rPr lang="en-US" dirty="0"/>
              <a:t>10/24/21</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10/24/21</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10/24/21</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10;&#10;Description automatically generated with medium confidence">
            <a:extLst>
              <a:ext uri="{FF2B5EF4-FFF2-40B4-BE49-F238E27FC236}">
                <a16:creationId xmlns:a16="http://schemas.microsoft.com/office/drawing/2014/main" id="{4329627D-1530-8E48-9AD6-6796A9006DFD}"/>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4014854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Looking ahead to next week</a:t>
            </a:r>
            <a:endParaRPr lang="en-US" sz="48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Baptism and Temptation</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Mark 1:1-15</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Matthew 3:1-4:11</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John 1:19-34</a:t>
            </a:r>
          </a:p>
          <a:p>
            <a:pPr marL="742950" lvl="1"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742950" lvl="1"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lvl="1"/>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1324604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C18FB324-E3C0-4140-BD5E-444AADE070D6}"/>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E16D6141-C82C-EF43-ADB9-A29CDF01A5BA}"/>
              </a:ext>
            </a:extLst>
          </p:cNvPr>
          <p:cNvSpPr txBox="1"/>
          <p:nvPr/>
        </p:nvSpPr>
        <p:spPr>
          <a:xfrm>
            <a:off x="1281112" y="1289953"/>
            <a:ext cx="9629775" cy="4278094"/>
          </a:xfrm>
          <a:prstGeom prst="rect">
            <a:avLst/>
          </a:prstGeom>
          <a:solidFill>
            <a:schemeClr val="bg1">
              <a:lumMod val="95000"/>
            </a:schemeClr>
          </a:solidFill>
        </p:spPr>
        <p:txBody>
          <a:bodyPr wrap="square" rtlCol="0">
            <a:spAutoFit/>
          </a:bodyPr>
          <a:lstStyle/>
          <a:p>
            <a:pPr algn="ctr"/>
            <a:endParaRPr lang="en-US" sz="2400" dirty="0">
              <a:latin typeface="Beloved Sans" panose="02000505000000020004" pitchFamily="2" charset="77"/>
            </a:endParaRPr>
          </a:p>
          <a:p>
            <a:pPr algn="ctr"/>
            <a:endParaRPr lang="en-US" sz="2400" dirty="0">
              <a:latin typeface="Beloved Sans" panose="02000505000000020004" pitchFamily="2" charset="77"/>
            </a:endParaRPr>
          </a:p>
          <a:p>
            <a:pPr algn="ctr"/>
            <a:endParaRPr lang="en-US" sz="2400" dirty="0">
              <a:latin typeface="Beloved Sans" panose="02000505000000020004" pitchFamily="2" charset="77"/>
            </a:endParaRPr>
          </a:p>
          <a:p>
            <a:pPr algn="ctr"/>
            <a:endParaRPr lang="en-US" sz="3200" dirty="0">
              <a:latin typeface="Beloved Sans" panose="02000505000000020004" pitchFamily="2" charset="77"/>
            </a:endParaRPr>
          </a:p>
          <a:p>
            <a:pPr algn="ctr"/>
            <a:r>
              <a:rPr lang="en-US" sz="4800" dirty="0">
                <a:latin typeface="Beloved Sans" panose="02000505000000020004" pitchFamily="2" charset="77"/>
              </a:rPr>
              <a:t>Prayer </a:t>
            </a:r>
          </a:p>
          <a:p>
            <a:pPr algn="ctr"/>
            <a:endParaRPr lang="en-US" sz="4800" dirty="0">
              <a:latin typeface="Beloved Sans" panose="02000505000000020004" pitchFamily="2" charset="77"/>
            </a:endParaRPr>
          </a:p>
          <a:p>
            <a:endParaRPr lang="en-US" sz="3600" dirty="0">
              <a:latin typeface="Baskerville" panose="02020502070401020303" pitchFamily="18" charset="0"/>
              <a:ea typeface="Baskerville" panose="02020502070401020303" pitchFamily="18" charset="0"/>
            </a:endParaRPr>
          </a:p>
          <a:p>
            <a:endParaRPr lang="en-US" dirty="0">
              <a:latin typeface="Baskerville" panose="02020502070401020303" pitchFamily="18" charset="0"/>
              <a:ea typeface="Baskerville" panose="02020502070401020303" pitchFamily="18" charset="0"/>
            </a:endParaRPr>
          </a:p>
          <a:p>
            <a:endParaRPr lang="en-US" dirty="0"/>
          </a:p>
        </p:txBody>
      </p:sp>
    </p:spTree>
    <p:extLst>
      <p:ext uri="{BB962C8B-B14F-4D97-AF65-F5344CB8AC3E}">
        <p14:creationId xmlns:p14="http://schemas.microsoft.com/office/powerpoint/2010/main" val="2238192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The Hidden Years</a:t>
            </a:r>
            <a:endParaRPr lang="en-US" sz="48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Goal: To help us develop a fuller, more unified understanding of Jesus’s life and to grow in appreciation of Jesus’s humanity</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The time between Jesus’s infancy and the beginning of his public ministry at age 30</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Luke 3:23: “Now Jesus himself was about thirty years old when he began his ministry.”</a:t>
            </a:r>
          </a:p>
        </p:txBody>
      </p:sp>
    </p:spTree>
    <p:extLst>
      <p:ext uri="{BB962C8B-B14F-4D97-AF65-F5344CB8AC3E}">
        <p14:creationId xmlns:p14="http://schemas.microsoft.com/office/powerpoint/2010/main" val="24692067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798653" y="859065"/>
            <a:ext cx="10428790" cy="550920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Luke 2:22-40</a:t>
            </a:r>
          </a:p>
          <a:p>
            <a:r>
              <a:rPr lang="en-US" sz="3800" dirty="0">
                <a:latin typeface="Baskerville" panose="02020502070401020303" pitchFamily="18" charset="0"/>
                <a:ea typeface="Baskerville" panose="02020502070401020303" pitchFamily="18" charset="0"/>
              </a:rPr>
              <a:t>When the time came for the purification rites required by the Law of Moses, Joseph and Mary took him to Jerusalem to present him to the Lord (as it is written in the Law of the Lord, “Every firstborn male is to be consecrated to the Lord”), and to offer a sacrifice in keeping with what is said in the Law of the Lord: “a pair of doves or two young pigeons.”</a:t>
            </a:r>
          </a:p>
          <a:p>
            <a:pPr algn="r"/>
            <a:r>
              <a:rPr lang="en-US" sz="3800" dirty="0">
                <a:latin typeface="Baskerville" panose="02020502070401020303" pitchFamily="18" charset="0"/>
                <a:ea typeface="Baskerville" panose="02020502070401020303" pitchFamily="18" charset="0"/>
              </a:rPr>
              <a:t> Luke 2:22-24</a:t>
            </a:r>
          </a:p>
        </p:txBody>
      </p:sp>
    </p:spTree>
    <p:extLst>
      <p:ext uri="{BB962C8B-B14F-4D97-AF65-F5344CB8AC3E}">
        <p14:creationId xmlns:p14="http://schemas.microsoft.com/office/powerpoint/2010/main" val="33991983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798653" y="859065"/>
            <a:ext cx="10428790" cy="4924425"/>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Luke 2:22-40, cont.</a:t>
            </a:r>
          </a:p>
          <a:p>
            <a:r>
              <a:rPr lang="en-US" sz="3800" dirty="0">
                <a:latin typeface="Baskerville" panose="02020502070401020303" pitchFamily="18" charset="0"/>
                <a:ea typeface="Baskerville" panose="02020502070401020303" pitchFamily="18" charset="0"/>
              </a:rPr>
              <a:t>“For my eyes have seen your salvation, which you have prepared in the sight of all nations: a light for revelation to the Gentiles, and the glory of your people Israel.”</a:t>
            </a:r>
          </a:p>
          <a:p>
            <a:pPr algn="r"/>
            <a:r>
              <a:rPr lang="en-US" sz="3800" dirty="0">
                <a:latin typeface="Baskerville" panose="02020502070401020303" pitchFamily="18" charset="0"/>
                <a:ea typeface="Baskerville" panose="02020502070401020303" pitchFamily="18" charset="0"/>
              </a:rPr>
              <a:t>Luke 2:30-32</a:t>
            </a:r>
          </a:p>
          <a:p>
            <a:pPr algn="r"/>
            <a:endParaRPr lang="en-US" sz="3800" dirty="0">
              <a:latin typeface="Baskerville" panose="02020502070401020303" pitchFamily="18" charset="0"/>
              <a:ea typeface="Baskerville" panose="02020502070401020303" pitchFamily="18" charset="0"/>
            </a:endParaRPr>
          </a:p>
          <a:p>
            <a:pPr algn="r"/>
            <a:endParaRPr lang="en-US" sz="38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0114904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798653" y="859065"/>
            <a:ext cx="10428790" cy="4924425"/>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Luke 2:22-40, cont.</a:t>
            </a:r>
          </a:p>
          <a:p>
            <a:r>
              <a:rPr lang="en-US" sz="3800" dirty="0">
                <a:latin typeface="Baskerville" panose="02020502070401020303" pitchFamily="18" charset="0"/>
                <a:ea typeface="Baskerville" panose="02020502070401020303" pitchFamily="18" charset="0"/>
              </a:rPr>
              <a:t>When Joseph and Mary had done everything required by the Law of the Lord, they returned to Galilee to their own town of Nazareth. And the child grew and became strong; he was filled with wisdom, and the grace of God was on him.</a:t>
            </a:r>
          </a:p>
          <a:p>
            <a:pPr algn="r"/>
            <a:r>
              <a:rPr lang="en-US" sz="3800" dirty="0">
                <a:latin typeface="Baskerville" panose="02020502070401020303" pitchFamily="18" charset="0"/>
                <a:ea typeface="Baskerville" panose="02020502070401020303" pitchFamily="18" charset="0"/>
              </a:rPr>
              <a:t>Luke 2:39-40</a:t>
            </a:r>
          </a:p>
          <a:p>
            <a:pPr algn="r"/>
            <a:endParaRPr lang="en-US" sz="38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808941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798653" y="859065"/>
            <a:ext cx="10428790" cy="4924425"/>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2:13-23</a:t>
            </a:r>
          </a:p>
          <a:p>
            <a:r>
              <a:rPr lang="en-US" sz="3800" dirty="0">
                <a:latin typeface="Baskerville" panose="02020502070401020303" pitchFamily="18" charset="0"/>
                <a:ea typeface="Baskerville" panose="02020502070401020303" pitchFamily="18" charset="0"/>
              </a:rPr>
              <a:t>When they had gone, an angel of the Lord appeared to Joseph in a dream. “Get up,” he said, “take the child and his mother and escape to Egypt. Stay there until I tell you, for Herod is going to search for the child to kill him.”</a:t>
            </a:r>
          </a:p>
          <a:p>
            <a:pPr algn="r"/>
            <a:r>
              <a:rPr lang="en-US" sz="3800" dirty="0">
                <a:latin typeface="Baskerville" panose="02020502070401020303" pitchFamily="18" charset="0"/>
                <a:ea typeface="Baskerville" panose="02020502070401020303" pitchFamily="18" charset="0"/>
              </a:rPr>
              <a:t>Matthew 2:13</a:t>
            </a:r>
          </a:p>
          <a:p>
            <a:pPr algn="r"/>
            <a:endParaRPr lang="en-US" sz="38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6588581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798653" y="859065"/>
            <a:ext cx="10428790" cy="4924425"/>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2:13-23, cont.</a:t>
            </a:r>
          </a:p>
          <a:p>
            <a:r>
              <a:rPr lang="en-US" sz="3800" dirty="0">
                <a:latin typeface="Baskerville" panose="02020502070401020303" pitchFamily="18" charset="0"/>
                <a:ea typeface="Baskerville" panose="02020502070401020303" pitchFamily="18" charset="0"/>
              </a:rPr>
              <a:t>“At the heart of the Christmas story in Matthew’s Gospel is a baby who poses such a threat to the most powerful man around that he kills a whole village full of other babies in order to try to get rid of him. In fact the shadow of the cross falls over the story from this moment on…</a:t>
            </a:r>
          </a:p>
          <a:p>
            <a:pPr algn="r"/>
            <a:endParaRPr lang="en-US" sz="38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656589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798653" y="859065"/>
            <a:ext cx="10428790" cy="4924425"/>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2:13-23, cont.</a:t>
            </a:r>
          </a:p>
          <a:p>
            <a:r>
              <a:rPr lang="en-US" sz="3800" dirty="0">
                <a:latin typeface="Baskerville" panose="02020502070401020303" pitchFamily="18" charset="0"/>
                <a:ea typeface="Baskerville" panose="02020502070401020303" pitchFamily="18" charset="0"/>
              </a:rPr>
              <a:t>The gospel of Jesus the Messiah was born in a land and at a time of trouble, tension, violence, and fear. Banish all thoughts of peaceful Christmas scenes. Before the Prince of Peace had learned to walk and talk, he was a homeless refugee with a price on his head.”</a:t>
            </a:r>
          </a:p>
          <a:p>
            <a:pPr algn="r"/>
            <a:r>
              <a:rPr lang="en-US" sz="3800" dirty="0">
                <a:latin typeface="Baskerville" panose="02020502070401020303" pitchFamily="18" charset="0"/>
                <a:ea typeface="Baskerville" panose="02020502070401020303" pitchFamily="18" charset="0"/>
              </a:rPr>
              <a:t>N.T. Wright, </a:t>
            </a:r>
            <a:r>
              <a:rPr lang="en-US" sz="3800" i="1" dirty="0">
                <a:latin typeface="Baskerville" panose="02020502070401020303" pitchFamily="18" charset="0"/>
                <a:ea typeface="Baskerville" panose="02020502070401020303" pitchFamily="18" charset="0"/>
              </a:rPr>
              <a:t>Matthew for Everyone </a:t>
            </a:r>
          </a:p>
        </p:txBody>
      </p:sp>
    </p:spTree>
    <p:extLst>
      <p:ext uri="{BB962C8B-B14F-4D97-AF65-F5344CB8AC3E}">
        <p14:creationId xmlns:p14="http://schemas.microsoft.com/office/powerpoint/2010/main" val="14406999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320633"/>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4401205"/>
          </a:xfrm>
          <a:prstGeom prst="rect">
            <a:avLst/>
          </a:prstGeom>
          <a:solidFill>
            <a:schemeClr val="bg1">
              <a:lumMod val="95000"/>
            </a:schemeClr>
          </a:solidFill>
        </p:spPr>
        <p:txBody>
          <a:bodyPr wrap="square" rtlCol="0">
            <a:spAutoFit/>
          </a:bodyPr>
          <a:lstStyle/>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Luke 2:40: “And the child grew and became strong; he was filled with wisdom, and the grace of God was on him.”</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Luke 2:52: “And Jesus grew in wisdom and stature, and in favor with God and man.”</a:t>
            </a:r>
          </a:p>
          <a:p>
            <a:pPr marL="742950" lvl="1"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lvl="1"/>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287284178"/>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Parcel</Template>
  <TotalTime>4227</TotalTime>
  <Words>502</Words>
  <Application>Microsoft Macintosh PowerPoint</Application>
  <PresentationFormat>Widescreen</PresentationFormat>
  <Paragraphs>36</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Baskerville</vt:lpstr>
      <vt:lpstr>Beloved Sans</vt:lpstr>
      <vt:lpstr>Gill Sans MT</vt:lpstr>
      <vt:lpstr>Parcel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Keeler</dc:creator>
  <cp:lastModifiedBy>Rachel Keeler</cp:lastModifiedBy>
  <cp:revision>7</cp:revision>
  <dcterms:created xsi:type="dcterms:W3CDTF">2021-09-27T18:30:23Z</dcterms:created>
  <dcterms:modified xsi:type="dcterms:W3CDTF">2021-10-24T19:46:29Z</dcterms:modified>
</cp:coreProperties>
</file>