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405" r:id="rId6"/>
    <p:sldId id="413" r:id="rId7"/>
    <p:sldId id="416" r:id="rId8"/>
    <p:sldId id="423" r:id="rId9"/>
    <p:sldId id="424" r:id="rId10"/>
    <p:sldId id="353" r:id="rId11"/>
    <p:sldId id="425" r:id="rId12"/>
    <p:sldId id="426" r:id="rId13"/>
    <p:sldId id="431" r:id="rId14"/>
    <p:sldId id="427" r:id="rId15"/>
    <p:sldId id="433" r:id="rId16"/>
    <p:sldId id="437" r:id="rId17"/>
    <p:sldId id="393"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D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023A19-46F7-F64D-9782-0C1EE8ED8F75}" v="43" dt="2020-10-27T01:27:24.7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7" autoAdjust="0"/>
    <p:restoredTop sz="86321"/>
  </p:normalViewPr>
  <p:slideViewPr>
    <p:cSldViewPr snapToGrid="0" showGuides="1">
      <p:cViewPr varScale="1">
        <p:scale>
          <a:sx n="94" d="100"/>
          <a:sy n="94" d="100"/>
        </p:scale>
        <p:origin x="1488" y="18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96023A19-46F7-F64D-9782-0C1EE8ED8F75}"/>
    <pc:docChg chg="undo custSel addSld modSld sldOrd">
      <pc:chgData name="Rachel Keeler" userId="4db9b7d9-2fc6-4369-9fe9-4ed3570fbc23" providerId="ADAL" clId="{96023A19-46F7-F64D-9782-0C1EE8ED8F75}" dt="2020-10-27T01:32:37.579" v="877" actId="20577"/>
      <pc:docMkLst>
        <pc:docMk/>
      </pc:docMkLst>
      <pc:sldChg chg="modSp add mod">
        <pc:chgData name="Rachel Keeler" userId="4db9b7d9-2fc6-4369-9fe9-4ed3570fbc23" providerId="ADAL" clId="{96023A19-46F7-F64D-9782-0C1EE8ED8F75}" dt="2020-10-23T15:07:43.897" v="35" actId="403"/>
        <pc:sldMkLst>
          <pc:docMk/>
          <pc:sldMk cId="1354176219" sldId="353"/>
        </pc:sldMkLst>
        <pc:spChg chg="mod">
          <ac:chgData name="Rachel Keeler" userId="4db9b7d9-2fc6-4369-9fe9-4ed3570fbc23" providerId="ADAL" clId="{96023A19-46F7-F64D-9782-0C1EE8ED8F75}" dt="2020-10-23T15:07:43.897" v="35" actId="403"/>
          <ac:spMkLst>
            <pc:docMk/>
            <pc:sldMk cId="1354176219" sldId="353"/>
            <ac:spMk id="3" creationId="{395BC1B6-4F67-D74A-93B8-652A0E299007}"/>
          </ac:spMkLst>
        </pc:spChg>
      </pc:sldChg>
      <pc:sldChg chg="modSp mod">
        <pc:chgData name="Rachel Keeler" userId="4db9b7d9-2fc6-4369-9fe9-4ed3570fbc23" providerId="ADAL" clId="{96023A19-46F7-F64D-9782-0C1EE8ED8F75}" dt="2020-10-26T23:06:56.231" v="517" actId="20577"/>
        <pc:sldMkLst>
          <pc:docMk/>
          <pc:sldMk cId="2229324805" sldId="393"/>
        </pc:sldMkLst>
        <pc:spChg chg="mod">
          <ac:chgData name="Rachel Keeler" userId="4db9b7d9-2fc6-4369-9fe9-4ed3570fbc23" providerId="ADAL" clId="{96023A19-46F7-F64D-9782-0C1EE8ED8F75}" dt="2020-10-26T23:06:56.231" v="517" actId="20577"/>
          <ac:spMkLst>
            <pc:docMk/>
            <pc:sldMk cId="2229324805" sldId="393"/>
            <ac:spMk id="14" creationId="{00000000-0000-0000-0000-000000000000}"/>
          </ac:spMkLst>
        </pc:spChg>
      </pc:sldChg>
      <pc:sldChg chg="addSp delSp modSp add mod">
        <pc:chgData name="Rachel Keeler" userId="4db9b7d9-2fc6-4369-9fe9-4ed3570fbc23" providerId="ADAL" clId="{96023A19-46F7-F64D-9782-0C1EE8ED8F75}" dt="2020-10-27T01:28:23.200" v="873" actId="478"/>
        <pc:sldMkLst>
          <pc:docMk/>
          <pc:sldMk cId="2596942123" sldId="402"/>
        </pc:sldMkLst>
        <pc:spChg chg="del mod">
          <ac:chgData name="Rachel Keeler" userId="4db9b7d9-2fc6-4369-9fe9-4ed3570fbc23" providerId="ADAL" clId="{96023A19-46F7-F64D-9782-0C1EE8ED8F75}" dt="2020-10-27T01:28:22.217" v="872" actId="478"/>
          <ac:spMkLst>
            <pc:docMk/>
            <pc:sldMk cId="2596942123" sldId="402"/>
            <ac:spMk id="3" creationId="{395BC1B6-4F67-D74A-93B8-652A0E299007}"/>
          </ac:spMkLst>
        </pc:spChg>
        <pc:spChg chg="add del mod">
          <ac:chgData name="Rachel Keeler" userId="4db9b7d9-2fc6-4369-9fe9-4ed3570fbc23" providerId="ADAL" clId="{96023A19-46F7-F64D-9782-0C1EE8ED8F75}" dt="2020-10-27T01:28:23.200" v="873" actId="478"/>
          <ac:spMkLst>
            <pc:docMk/>
            <pc:sldMk cId="2596942123" sldId="402"/>
            <ac:spMk id="4" creationId="{1E090DBD-EE98-3D4F-A46D-49E3E856EC29}"/>
          </ac:spMkLst>
        </pc:spChg>
      </pc:sldChg>
      <pc:sldChg chg="addSp delSp modSp mod">
        <pc:chgData name="Rachel Keeler" userId="4db9b7d9-2fc6-4369-9fe9-4ed3570fbc23" providerId="ADAL" clId="{96023A19-46F7-F64D-9782-0C1EE8ED8F75}" dt="2020-10-26T21:01:38.716" v="225" actId="1076"/>
        <pc:sldMkLst>
          <pc:docMk/>
          <pc:sldMk cId="4287319126" sldId="405"/>
        </pc:sldMkLst>
        <pc:spChg chg="del mod">
          <ac:chgData name="Rachel Keeler" userId="4db9b7d9-2fc6-4369-9fe9-4ed3570fbc23" providerId="ADAL" clId="{96023A19-46F7-F64D-9782-0C1EE8ED8F75}" dt="2020-10-23T15:56:39.731" v="170" actId="478"/>
          <ac:spMkLst>
            <pc:docMk/>
            <pc:sldMk cId="4287319126" sldId="405"/>
            <ac:spMk id="3" creationId="{395BC1B6-4F67-D74A-93B8-652A0E299007}"/>
          </ac:spMkLst>
        </pc:spChg>
        <pc:spChg chg="add del mod">
          <ac:chgData name="Rachel Keeler" userId="4db9b7d9-2fc6-4369-9fe9-4ed3570fbc23" providerId="ADAL" clId="{96023A19-46F7-F64D-9782-0C1EE8ED8F75}" dt="2020-10-23T15:56:40.909" v="171" actId="478"/>
          <ac:spMkLst>
            <pc:docMk/>
            <pc:sldMk cId="4287319126" sldId="405"/>
            <ac:spMk id="4" creationId="{16F7922C-B32B-F649-9FFA-7446E0EC6F6D}"/>
          </ac:spMkLst>
        </pc:spChg>
        <pc:spChg chg="del mod">
          <ac:chgData name="Rachel Keeler" userId="4db9b7d9-2fc6-4369-9fe9-4ed3570fbc23" providerId="ADAL" clId="{96023A19-46F7-F64D-9782-0C1EE8ED8F75}" dt="2020-10-26T21:01:31.813" v="224" actId="478"/>
          <ac:spMkLst>
            <pc:docMk/>
            <pc:sldMk cId="4287319126" sldId="405"/>
            <ac:spMk id="13" creationId="{00000000-0000-0000-0000-000000000000}"/>
          </ac:spMkLst>
        </pc:spChg>
        <pc:picChg chg="add mod">
          <ac:chgData name="Rachel Keeler" userId="4db9b7d9-2fc6-4369-9fe9-4ed3570fbc23" providerId="ADAL" clId="{96023A19-46F7-F64D-9782-0C1EE8ED8F75}" dt="2020-10-26T21:01:38.716" v="225" actId="1076"/>
          <ac:picMkLst>
            <pc:docMk/>
            <pc:sldMk cId="4287319126" sldId="405"/>
            <ac:picMk id="5" creationId="{E2D40301-A619-E14A-A999-17714E642311}"/>
          </ac:picMkLst>
        </pc:picChg>
      </pc:sldChg>
      <pc:sldChg chg="addSp delSp modSp add mod">
        <pc:chgData name="Rachel Keeler" userId="4db9b7d9-2fc6-4369-9fe9-4ed3570fbc23" providerId="ADAL" clId="{96023A19-46F7-F64D-9782-0C1EE8ED8F75}" dt="2020-10-27T01:13:25.473" v="740" actId="478"/>
        <pc:sldMkLst>
          <pc:docMk/>
          <pc:sldMk cId="2549359229" sldId="406"/>
        </pc:sldMkLst>
        <pc:spChg chg="del mod">
          <ac:chgData name="Rachel Keeler" userId="4db9b7d9-2fc6-4369-9fe9-4ed3570fbc23" providerId="ADAL" clId="{96023A19-46F7-F64D-9782-0C1EE8ED8F75}" dt="2020-10-27T01:13:24.499" v="739" actId="478"/>
          <ac:spMkLst>
            <pc:docMk/>
            <pc:sldMk cId="2549359229" sldId="406"/>
            <ac:spMk id="3" creationId="{395BC1B6-4F67-D74A-93B8-652A0E299007}"/>
          </ac:spMkLst>
        </pc:spChg>
        <pc:spChg chg="add del mod">
          <ac:chgData name="Rachel Keeler" userId="4db9b7d9-2fc6-4369-9fe9-4ed3570fbc23" providerId="ADAL" clId="{96023A19-46F7-F64D-9782-0C1EE8ED8F75}" dt="2020-10-27T01:13:25.473" v="740" actId="478"/>
          <ac:spMkLst>
            <pc:docMk/>
            <pc:sldMk cId="2549359229" sldId="406"/>
            <ac:spMk id="4" creationId="{523009A4-5E6A-CF4A-BDB5-919C196B5983}"/>
          </ac:spMkLst>
        </pc:spChg>
        <pc:spChg chg="mod">
          <ac:chgData name="Rachel Keeler" userId="4db9b7d9-2fc6-4369-9fe9-4ed3570fbc23" providerId="ADAL" clId="{96023A19-46F7-F64D-9782-0C1EE8ED8F75}" dt="2020-10-23T15:09:13.989" v="40" actId="27636"/>
          <ac:spMkLst>
            <pc:docMk/>
            <pc:sldMk cId="2549359229" sldId="406"/>
            <ac:spMk id="13" creationId="{00000000-0000-0000-0000-000000000000}"/>
          </ac:spMkLst>
        </pc:spChg>
      </pc:sldChg>
      <pc:sldChg chg="addSp delSp modSp add mod">
        <pc:chgData name="Rachel Keeler" userId="4db9b7d9-2fc6-4369-9fe9-4ed3570fbc23" providerId="ADAL" clId="{96023A19-46F7-F64D-9782-0C1EE8ED8F75}" dt="2020-10-27T01:14:33.429" v="743" actId="478"/>
        <pc:sldMkLst>
          <pc:docMk/>
          <pc:sldMk cId="3129244394" sldId="407"/>
        </pc:sldMkLst>
        <pc:spChg chg="del mod">
          <ac:chgData name="Rachel Keeler" userId="4db9b7d9-2fc6-4369-9fe9-4ed3570fbc23" providerId="ADAL" clId="{96023A19-46F7-F64D-9782-0C1EE8ED8F75}" dt="2020-10-27T01:14:30.143" v="742" actId="478"/>
          <ac:spMkLst>
            <pc:docMk/>
            <pc:sldMk cId="3129244394" sldId="407"/>
            <ac:spMk id="3" creationId="{395BC1B6-4F67-D74A-93B8-652A0E299007}"/>
          </ac:spMkLst>
        </pc:spChg>
        <pc:spChg chg="add del mod">
          <ac:chgData name="Rachel Keeler" userId="4db9b7d9-2fc6-4369-9fe9-4ed3570fbc23" providerId="ADAL" clId="{96023A19-46F7-F64D-9782-0C1EE8ED8F75}" dt="2020-10-27T01:14:33.429" v="743" actId="478"/>
          <ac:spMkLst>
            <pc:docMk/>
            <pc:sldMk cId="3129244394" sldId="407"/>
            <ac:spMk id="4" creationId="{ADC1BEF5-9699-0F4B-977B-49889195F3E2}"/>
          </ac:spMkLst>
        </pc:spChg>
        <pc:spChg chg="mod">
          <ac:chgData name="Rachel Keeler" userId="4db9b7d9-2fc6-4369-9fe9-4ed3570fbc23" providerId="ADAL" clId="{96023A19-46F7-F64D-9782-0C1EE8ED8F75}" dt="2020-10-23T15:10:06.073" v="65"/>
          <ac:spMkLst>
            <pc:docMk/>
            <pc:sldMk cId="3129244394" sldId="407"/>
            <ac:spMk id="13" creationId="{00000000-0000-0000-0000-000000000000}"/>
          </ac:spMkLst>
        </pc:spChg>
      </pc:sldChg>
      <pc:sldChg chg="addSp delSp modSp add mod">
        <pc:chgData name="Rachel Keeler" userId="4db9b7d9-2fc6-4369-9fe9-4ed3570fbc23" providerId="ADAL" clId="{96023A19-46F7-F64D-9782-0C1EE8ED8F75}" dt="2020-10-27T01:16:10.969" v="747" actId="478"/>
        <pc:sldMkLst>
          <pc:docMk/>
          <pc:sldMk cId="3323096221" sldId="408"/>
        </pc:sldMkLst>
        <pc:spChg chg="del mod">
          <ac:chgData name="Rachel Keeler" userId="4db9b7d9-2fc6-4369-9fe9-4ed3570fbc23" providerId="ADAL" clId="{96023A19-46F7-F64D-9782-0C1EE8ED8F75}" dt="2020-10-27T01:16:09.942" v="746" actId="478"/>
          <ac:spMkLst>
            <pc:docMk/>
            <pc:sldMk cId="3323096221" sldId="408"/>
            <ac:spMk id="3" creationId="{395BC1B6-4F67-D74A-93B8-652A0E299007}"/>
          </ac:spMkLst>
        </pc:spChg>
        <pc:spChg chg="add del mod">
          <ac:chgData name="Rachel Keeler" userId="4db9b7d9-2fc6-4369-9fe9-4ed3570fbc23" providerId="ADAL" clId="{96023A19-46F7-F64D-9782-0C1EE8ED8F75}" dt="2020-10-27T01:16:10.969" v="747" actId="478"/>
          <ac:spMkLst>
            <pc:docMk/>
            <pc:sldMk cId="3323096221" sldId="408"/>
            <ac:spMk id="4" creationId="{74F74090-AE23-9245-BCF4-16AD8431688A}"/>
          </ac:spMkLst>
        </pc:spChg>
        <pc:spChg chg="mod">
          <ac:chgData name="Rachel Keeler" userId="4db9b7d9-2fc6-4369-9fe9-4ed3570fbc23" providerId="ADAL" clId="{96023A19-46F7-F64D-9782-0C1EE8ED8F75}" dt="2020-10-23T15:10:28.837" v="67"/>
          <ac:spMkLst>
            <pc:docMk/>
            <pc:sldMk cId="3323096221" sldId="408"/>
            <ac:spMk id="13" creationId="{00000000-0000-0000-0000-000000000000}"/>
          </ac:spMkLst>
        </pc:spChg>
      </pc:sldChg>
      <pc:sldChg chg="addSp delSp modSp add mod">
        <pc:chgData name="Rachel Keeler" userId="4db9b7d9-2fc6-4369-9fe9-4ed3570fbc23" providerId="ADAL" clId="{96023A19-46F7-F64D-9782-0C1EE8ED8F75}" dt="2020-10-27T01:17:01.038" v="750" actId="478"/>
        <pc:sldMkLst>
          <pc:docMk/>
          <pc:sldMk cId="3261406399" sldId="409"/>
        </pc:sldMkLst>
        <pc:spChg chg="del mod">
          <ac:chgData name="Rachel Keeler" userId="4db9b7d9-2fc6-4369-9fe9-4ed3570fbc23" providerId="ADAL" clId="{96023A19-46F7-F64D-9782-0C1EE8ED8F75}" dt="2020-10-27T01:16:56.483" v="749" actId="478"/>
          <ac:spMkLst>
            <pc:docMk/>
            <pc:sldMk cId="3261406399" sldId="409"/>
            <ac:spMk id="3" creationId="{395BC1B6-4F67-D74A-93B8-652A0E299007}"/>
          </ac:spMkLst>
        </pc:spChg>
        <pc:spChg chg="add del mod">
          <ac:chgData name="Rachel Keeler" userId="4db9b7d9-2fc6-4369-9fe9-4ed3570fbc23" providerId="ADAL" clId="{96023A19-46F7-F64D-9782-0C1EE8ED8F75}" dt="2020-10-27T01:17:01.038" v="750" actId="478"/>
          <ac:spMkLst>
            <pc:docMk/>
            <pc:sldMk cId="3261406399" sldId="409"/>
            <ac:spMk id="4" creationId="{38CB30CC-D859-594E-BDD6-E5F3B3752520}"/>
          </ac:spMkLst>
        </pc:spChg>
        <pc:spChg chg="mod">
          <ac:chgData name="Rachel Keeler" userId="4db9b7d9-2fc6-4369-9fe9-4ed3570fbc23" providerId="ADAL" clId="{96023A19-46F7-F64D-9782-0C1EE8ED8F75}" dt="2020-10-23T15:10:51.370" v="69"/>
          <ac:spMkLst>
            <pc:docMk/>
            <pc:sldMk cId="3261406399" sldId="409"/>
            <ac:spMk id="13" creationId="{00000000-0000-0000-0000-000000000000}"/>
          </ac:spMkLst>
        </pc:spChg>
      </pc:sldChg>
      <pc:sldChg chg="addSp delSp modSp add mod">
        <pc:chgData name="Rachel Keeler" userId="4db9b7d9-2fc6-4369-9fe9-4ed3570fbc23" providerId="ADAL" clId="{96023A19-46F7-F64D-9782-0C1EE8ED8F75}" dt="2020-10-27T01:18:20.292" v="753" actId="478"/>
        <pc:sldMkLst>
          <pc:docMk/>
          <pc:sldMk cId="2566901243" sldId="410"/>
        </pc:sldMkLst>
        <pc:spChg chg="del mod">
          <ac:chgData name="Rachel Keeler" userId="4db9b7d9-2fc6-4369-9fe9-4ed3570fbc23" providerId="ADAL" clId="{96023A19-46F7-F64D-9782-0C1EE8ED8F75}" dt="2020-10-27T01:18:19.219" v="752" actId="478"/>
          <ac:spMkLst>
            <pc:docMk/>
            <pc:sldMk cId="2566901243" sldId="410"/>
            <ac:spMk id="3" creationId="{395BC1B6-4F67-D74A-93B8-652A0E299007}"/>
          </ac:spMkLst>
        </pc:spChg>
        <pc:spChg chg="add del mod">
          <ac:chgData name="Rachel Keeler" userId="4db9b7d9-2fc6-4369-9fe9-4ed3570fbc23" providerId="ADAL" clId="{96023A19-46F7-F64D-9782-0C1EE8ED8F75}" dt="2020-10-27T01:18:20.292" v="753" actId="478"/>
          <ac:spMkLst>
            <pc:docMk/>
            <pc:sldMk cId="2566901243" sldId="410"/>
            <ac:spMk id="4" creationId="{94F80C1B-38EA-3A4F-A085-0BEE5D3D1E1F}"/>
          </ac:spMkLst>
        </pc:spChg>
        <pc:spChg chg="mod">
          <ac:chgData name="Rachel Keeler" userId="4db9b7d9-2fc6-4369-9fe9-4ed3570fbc23" providerId="ADAL" clId="{96023A19-46F7-F64D-9782-0C1EE8ED8F75}" dt="2020-10-23T15:11:18.873" v="73"/>
          <ac:spMkLst>
            <pc:docMk/>
            <pc:sldMk cId="2566901243" sldId="410"/>
            <ac:spMk id="13" creationId="{00000000-0000-0000-0000-000000000000}"/>
          </ac:spMkLst>
        </pc:spChg>
      </pc:sldChg>
      <pc:sldChg chg="addSp delSp modSp add mod">
        <pc:chgData name="Rachel Keeler" userId="4db9b7d9-2fc6-4369-9fe9-4ed3570fbc23" providerId="ADAL" clId="{96023A19-46F7-F64D-9782-0C1EE8ED8F75}" dt="2020-10-26T22:38:04.067" v="327" actId="478"/>
        <pc:sldMkLst>
          <pc:docMk/>
          <pc:sldMk cId="2664723705" sldId="411"/>
        </pc:sldMkLst>
        <pc:spChg chg="del mod">
          <ac:chgData name="Rachel Keeler" userId="4db9b7d9-2fc6-4369-9fe9-4ed3570fbc23" providerId="ADAL" clId="{96023A19-46F7-F64D-9782-0C1EE8ED8F75}" dt="2020-10-26T22:38:02.678" v="326" actId="478"/>
          <ac:spMkLst>
            <pc:docMk/>
            <pc:sldMk cId="2664723705" sldId="411"/>
            <ac:spMk id="3" creationId="{395BC1B6-4F67-D74A-93B8-652A0E299007}"/>
          </ac:spMkLst>
        </pc:spChg>
        <pc:spChg chg="add del mod">
          <ac:chgData name="Rachel Keeler" userId="4db9b7d9-2fc6-4369-9fe9-4ed3570fbc23" providerId="ADAL" clId="{96023A19-46F7-F64D-9782-0C1EE8ED8F75}" dt="2020-10-26T22:38:04.067" v="327" actId="478"/>
          <ac:spMkLst>
            <pc:docMk/>
            <pc:sldMk cId="2664723705" sldId="411"/>
            <ac:spMk id="4" creationId="{6F5F5D12-2C74-8E45-9783-6B5CF7CE2865}"/>
          </ac:spMkLst>
        </pc:spChg>
      </pc:sldChg>
      <pc:sldChg chg="modSp add mod">
        <pc:chgData name="Rachel Keeler" userId="4db9b7d9-2fc6-4369-9fe9-4ed3570fbc23" providerId="ADAL" clId="{96023A19-46F7-F64D-9782-0C1EE8ED8F75}" dt="2020-10-23T15:56:18.582" v="166"/>
        <pc:sldMkLst>
          <pc:docMk/>
          <pc:sldMk cId="4167995929" sldId="412"/>
        </pc:sldMkLst>
        <pc:spChg chg="mod">
          <ac:chgData name="Rachel Keeler" userId="4db9b7d9-2fc6-4369-9fe9-4ed3570fbc23" providerId="ADAL" clId="{96023A19-46F7-F64D-9782-0C1EE8ED8F75}" dt="2020-10-23T15:56:18.582" v="166"/>
          <ac:spMkLst>
            <pc:docMk/>
            <pc:sldMk cId="4167995929" sldId="412"/>
            <ac:spMk id="3" creationId="{395BC1B6-4F67-D74A-93B8-652A0E299007}"/>
          </ac:spMkLst>
        </pc:spChg>
        <pc:spChg chg="mod">
          <ac:chgData name="Rachel Keeler" userId="4db9b7d9-2fc6-4369-9fe9-4ed3570fbc23" providerId="ADAL" clId="{96023A19-46F7-F64D-9782-0C1EE8ED8F75}" dt="2020-10-23T15:56:12.501" v="165" actId="20577"/>
          <ac:spMkLst>
            <pc:docMk/>
            <pc:sldMk cId="4167995929" sldId="412"/>
            <ac:spMk id="13" creationId="{00000000-0000-0000-0000-000000000000}"/>
          </ac:spMkLst>
        </pc:spChg>
      </pc:sldChg>
      <pc:sldChg chg="add">
        <pc:chgData name="Rachel Keeler" userId="4db9b7d9-2fc6-4369-9fe9-4ed3570fbc23" providerId="ADAL" clId="{96023A19-46F7-F64D-9782-0C1EE8ED8F75}" dt="2020-10-23T15:56:27.436" v="167" actId="2890"/>
        <pc:sldMkLst>
          <pc:docMk/>
          <pc:sldMk cId="2898835963" sldId="413"/>
        </pc:sldMkLst>
      </pc:sldChg>
      <pc:sldChg chg="modSp add mod">
        <pc:chgData name="Rachel Keeler" userId="4db9b7d9-2fc6-4369-9fe9-4ed3570fbc23" providerId="ADAL" clId="{96023A19-46F7-F64D-9782-0C1EE8ED8F75}" dt="2020-10-23T15:56:51.813" v="173" actId="20577"/>
        <pc:sldMkLst>
          <pc:docMk/>
          <pc:sldMk cId="1632179287" sldId="414"/>
        </pc:sldMkLst>
        <pc:spChg chg="mod">
          <ac:chgData name="Rachel Keeler" userId="4db9b7d9-2fc6-4369-9fe9-4ed3570fbc23" providerId="ADAL" clId="{96023A19-46F7-F64D-9782-0C1EE8ED8F75}" dt="2020-10-23T15:56:51.813" v="173" actId="20577"/>
          <ac:spMkLst>
            <pc:docMk/>
            <pc:sldMk cId="1632179287" sldId="414"/>
            <ac:spMk id="3" creationId="{395BC1B6-4F67-D74A-93B8-652A0E299007}"/>
          </ac:spMkLst>
        </pc:spChg>
      </pc:sldChg>
      <pc:sldChg chg="modSp add mod">
        <pc:chgData name="Rachel Keeler" userId="4db9b7d9-2fc6-4369-9fe9-4ed3570fbc23" providerId="ADAL" clId="{96023A19-46F7-F64D-9782-0C1EE8ED8F75}" dt="2020-10-23T15:56:44.846" v="172" actId="20577"/>
        <pc:sldMkLst>
          <pc:docMk/>
          <pc:sldMk cId="1481400141" sldId="415"/>
        </pc:sldMkLst>
        <pc:spChg chg="mod">
          <ac:chgData name="Rachel Keeler" userId="4db9b7d9-2fc6-4369-9fe9-4ed3570fbc23" providerId="ADAL" clId="{96023A19-46F7-F64D-9782-0C1EE8ED8F75}" dt="2020-10-23T15:56:44.846" v="172" actId="20577"/>
          <ac:spMkLst>
            <pc:docMk/>
            <pc:sldMk cId="1481400141" sldId="415"/>
            <ac:spMk id="3" creationId="{395BC1B6-4F67-D74A-93B8-652A0E299007}"/>
          </ac:spMkLst>
        </pc:spChg>
      </pc:sldChg>
      <pc:sldChg chg="modSp add mod">
        <pc:chgData name="Rachel Keeler" userId="4db9b7d9-2fc6-4369-9fe9-4ed3570fbc23" providerId="ADAL" clId="{96023A19-46F7-F64D-9782-0C1EE8ED8F75}" dt="2020-10-23T15:57:36.715" v="220" actId="20577"/>
        <pc:sldMkLst>
          <pc:docMk/>
          <pc:sldMk cId="3249371081" sldId="416"/>
        </pc:sldMkLst>
        <pc:spChg chg="mod">
          <ac:chgData name="Rachel Keeler" userId="4db9b7d9-2fc6-4369-9fe9-4ed3570fbc23" providerId="ADAL" clId="{96023A19-46F7-F64D-9782-0C1EE8ED8F75}" dt="2020-10-23T15:57:36.715" v="220" actId="20577"/>
          <ac:spMkLst>
            <pc:docMk/>
            <pc:sldMk cId="3249371081" sldId="416"/>
            <ac:spMk id="3" creationId="{395BC1B6-4F67-D74A-93B8-652A0E299007}"/>
          </ac:spMkLst>
        </pc:spChg>
      </pc:sldChg>
      <pc:sldChg chg="add">
        <pc:chgData name="Rachel Keeler" userId="4db9b7d9-2fc6-4369-9fe9-4ed3570fbc23" providerId="ADAL" clId="{96023A19-46F7-F64D-9782-0C1EE8ED8F75}" dt="2020-10-26T21:01:11.060" v="221" actId="2890"/>
        <pc:sldMkLst>
          <pc:docMk/>
          <pc:sldMk cId="2567328766" sldId="417"/>
        </pc:sldMkLst>
      </pc:sldChg>
      <pc:sldChg chg="modSp add mod">
        <pc:chgData name="Rachel Keeler" userId="4db9b7d9-2fc6-4369-9fe9-4ed3570fbc23" providerId="ADAL" clId="{96023A19-46F7-F64D-9782-0C1EE8ED8F75}" dt="2020-10-26T22:42:10.265" v="338" actId="20577"/>
        <pc:sldMkLst>
          <pc:docMk/>
          <pc:sldMk cId="3375118324" sldId="418"/>
        </pc:sldMkLst>
        <pc:spChg chg="mod">
          <ac:chgData name="Rachel Keeler" userId="4db9b7d9-2fc6-4369-9fe9-4ed3570fbc23" providerId="ADAL" clId="{96023A19-46F7-F64D-9782-0C1EE8ED8F75}" dt="2020-10-26T22:42:10.265" v="338" actId="20577"/>
          <ac:spMkLst>
            <pc:docMk/>
            <pc:sldMk cId="3375118324" sldId="418"/>
            <ac:spMk id="3" creationId="{395BC1B6-4F67-D74A-93B8-652A0E299007}"/>
          </ac:spMkLst>
        </pc:spChg>
      </pc:sldChg>
      <pc:sldChg chg="modSp add mod">
        <pc:chgData name="Rachel Keeler" userId="4db9b7d9-2fc6-4369-9fe9-4ed3570fbc23" providerId="ADAL" clId="{96023A19-46F7-F64D-9782-0C1EE8ED8F75}" dt="2020-10-26T22:42:56.604" v="341"/>
        <pc:sldMkLst>
          <pc:docMk/>
          <pc:sldMk cId="1725988644" sldId="419"/>
        </pc:sldMkLst>
        <pc:spChg chg="mod">
          <ac:chgData name="Rachel Keeler" userId="4db9b7d9-2fc6-4369-9fe9-4ed3570fbc23" providerId="ADAL" clId="{96023A19-46F7-F64D-9782-0C1EE8ED8F75}" dt="2020-10-26T22:42:56.604" v="341"/>
          <ac:spMkLst>
            <pc:docMk/>
            <pc:sldMk cId="1725988644" sldId="419"/>
            <ac:spMk id="3" creationId="{395BC1B6-4F67-D74A-93B8-652A0E299007}"/>
          </ac:spMkLst>
        </pc:spChg>
      </pc:sldChg>
      <pc:sldChg chg="modSp add mod">
        <pc:chgData name="Rachel Keeler" userId="4db9b7d9-2fc6-4369-9fe9-4ed3570fbc23" providerId="ADAL" clId="{96023A19-46F7-F64D-9782-0C1EE8ED8F75}" dt="2020-10-26T22:40:58.982" v="333" actId="20577"/>
        <pc:sldMkLst>
          <pc:docMk/>
          <pc:sldMk cId="1849668356" sldId="420"/>
        </pc:sldMkLst>
        <pc:spChg chg="mod">
          <ac:chgData name="Rachel Keeler" userId="4db9b7d9-2fc6-4369-9fe9-4ed3570fbc23" providerId="ADAL" clId="{96023A19-46F7-F64D-9782-0C1EE8ED8F75}" dt="2020-10-26T22:40:58.982" v="333" actId="20577"/>
          <ac:spMkLst>
            <pc:docMk/>
            <pc:sldMk cId="1849668356" sldId="420"/>
            <ac:spMk id="3" creationId="{395BC1B6-4F67-D74A-93B8-652A0E299007}"/>
          </ac:spMkLst>
        </pc:spChg>
      </pc:sldChg>
      <pc:sldChg chg="add">
        <pc:chgData name="Rachel Keeler" userId="4db9b7d9-2fc6-4369-9fe9-4ed3570fbc23" providerId="ADAL" clId="{96023A19-46F7-F64D-9782-0C1EE8ED8F75}" dt="2020-10-26T22:40:53.018" v="332" actId="2890"/>
        <pc:sldMkLst>
          <pc:docMk/>
          <pc:sldMk cId="160888283" sldId="421"/>
        </pc:sldMkLst>
      </pc:sldChg>
      <pc:sldChg chg="add ord">
        <pc:chgData name="Rachel Keeler" userId="4db9b7d9-2fc6-4369-9fe9-4ed3570fbc23" providerId="ADAL" clId="{96023A19-46F7-F64D-9782-0C1EE8ED8F75}" dt="2020-10-26T22:42:37.735" v="339" actId="20578"/>
        <pc:sldMkLst>
          <pc:docMk/>
          <pc:sldMk cId="1831605973" sldId="422"/>
        </pc:sldMkLst>
      </pc:sldChg>
      <pc:sldChg chg="modSp add mod">
        <pc:chgData name="Rachel Keeler" userId="4db9b7d9-2fc6-4369-9fe9-4ed3570fbc23" providerId="ADAL" clId="{96023A19-46F7-F64D-9782-0C1EE8ED8F75}" dt="2020-10-26T22:45:22.507" v="381" actId="20577"/>
        <pc:sldMkLst>
          <pc:docMk/>
          <pc:sldMk cId="445365214" sldId="423"/>
        </pc:sldMkLst>
        <pc:spChg chg="mod">
          <ac:chgData name="Rachel Keeler" userId="4db9b7d9-2fc6-4369-9fe9-4ed3570fbc23" providerId="ADAL" clId="{96023A19-46F7-F64D-9782-0C1EE8ED8F75}" dt="2020-10-26T22:45:22.507" v="381" actId="20577"/>
          <ac:spMkLst>
            <pc:docMk/>
            <pc:sldMk cId="445365214" sldId="423"/>
            <ac:spMk id="3" creationId="{395BC1B6-4F67-D74A-93B8-652A0E299007}"/>
          </ac:spMkLst>
        </pc:spChg>
      </pc:sldChg>
      <pc:sldChg chg="modSp add mod">
        <pc:chgData name="Rachel Keeler" userId="4db9b7d9-2fc6-4369-9fe9-4ed3570fbc23" providerId="ADAL" clId="{96023A19-46F7-F64D-9782-0C1EE8ED8F75}" dt="2020-10-27T00:12:21.721" v="521" actId="20577"/>
        <pc:sldMkLst>
          <pc:docMk/>
          <pc:sldMk cId="4118021686" sldId="424"/>
        </pc:sldMkLst>
        <pc:spChg chg="mod">
          <ac:chgData name="Rachel Keeler" userId="4db9b7d9-2fc6-4369-9fe9-4ed3570fbc23" providerId="ADAL" clId="{96023A19-46F7-F64D-9782-0C1EE8ED8F75}" dt="2020-10-27T00:12:21.721" v="521" actId="20577"/>
          <ac:spMkLst>
            <pc:docMk/>
            <pc:sldMk cId="4118021686" sldId="424"/>
            <ac:spMk id="3" creationId="{395BC1B6-4F67-D74A-93B8-652A0E299007}"/>
          </ac:spMkLst>
        </pc:spChg>
      </pc:sldChg>
      <pc:sldChg chg="add">
        <pc:chgData name="Rachel Keeler" userId="4db9b7d9-2fc6-4369-9fe9-4ed3570fbc23" providerId="ADAL" clId="{96023A19-46F7-F64D-9782-0C1EE8ED8F75}" dt="2020-10-26T22:52:23.645" v="464" actId="2890"/>
        <pc:sldMkLst>
          <pc:docMk/>
          <pc:sldMk cId="1097016356" sldId="425"/>
        </pc:sldMkLst>
      </pc:sldChg>
      <pc:sldChg chg="modSp add mod">
        <pc:chgData name="Rachel Keeler" userId="4db9b7d9-2fc6-4369-9fe9-4ed3570fbc23" providerId="ADAL" clId="{96023A19-46F7-F64D-9782-0C1EE8ED8F75}" dt="2020-10-27T01:15:53.539" v="744" actId="20577"/>
        <pc:sldMkLst>
          <pc:docMk/>
          <pc:sldMk cId="2417312320" sldId="426"/>
        </pc:sldMkLst>
        <pc:spChg chg="mod">
          <ac:chgData name="Rachel Keeler" userId="4db9b7d9-2fc6-4369-9fe9-4ed3570fbc23" providerId="ADAL" clId="{96023A19-46F7-F64D-9782-0C1EE8ED8F75}" dt="2020-10-27T01:15:53.539" v="744" actId="20577"/>
          <ac:spMkLst>
            <pc:docMk/>
            <pc:sldMk cId="2417312320" sldId="426"/>
            <ac:spMk id="3" creationId="{395BC1B6-4F67-D74A-93B8-652A0E299007}"/>
          </ac:spMkLst>
        </pc:spChg>
      </pc:sldChg>
      <pc:sldChg chg="modSp add mod">
        <pc:chgData name="Rachel Keeler" userId="4db9b7d9-2fc6-4369-9fe9-4ed3570fbc23" providerId="ADAL" clId="{96023A19-46F7-F64D-9782-0C1EE8ED8F75}" dt="2020-10-27T00:48:47.487" v="623" actId="255"/>
        <pc:sldMkLst>
          <pc:docMk/>
          <pc:sldMk cId="3939734363" sldId="427"/>
        </pc:sldMkLst>
        <pc:spChg chg="mod">
          <ac:chgData name="Rachel Keeler" userId="4db9b7d9-2fc6-4369-9fe9-4ed3570fbc23" providerId="ADAL" clId="{96023A19-46F7-F64D-9782-0C1EE8ED8F75}" dt="2020-10-27T00:48:47.487" v="623" actId="255"/>
          <ac:spMkLst>
            <pc:docMk/>
            <pc:sldMk cId="3939734363" sldId="427"/>
            <ac:spMk id="3" creationId="{395BC1B6-4F67-D74A-93B8-652A0E299007}"/>
          </ac:spMkLst>
        </pc:spChg>
      </pc:sldChg>
      <pc:sldChg chg="modSp add mod ord">
        <pc:chgData name="Rachel Keeler" userId="4db9b7d9-2fc6-4369-9fe9-4ed3570fbc23" providerId="ADAL" clId="{96023A19-46F7-F64D-9782-0C1EE8ED8F75}" dt="2020-10-27T01:18:33.372" v="754" actId="20578"/>
        <pc:sldMkLst>
          <pc:docMk/>
          <pc:sldMk cId="554275290" sldId="428"/>
        </pc:sldMkLst>
        <pc:spChg chg="mod">
          <ac:chgData name="Rachel Keeler" userId="4db9b7d9-2fc6-4369-9fe9-4ed3570fbc23" providerId="ADAL" clId="{96023A19-46F7-F64D-9782-0C1EE8ED8F75}" dt="2020-10-27T01:10:44.711" v="737" actId="20577"/>
          <ac:spMkLst>
            <pc:docMk/>
            <pc:sldMk cId="554275290" sldId="428"/>
            <ac:spMk id="3" creationId="{395BC1B6-4F67-D74A-93B8-652A0E299007}"/>
          </ac:spMkLst>
        </pc:spChg>
      </pc:sldChg>
      <pc:sldChg chg="add">
        <pc:chgData name="Rachel Keeler" userId="4db9b7d9-2fc6-4369-9fe9-4ed3570fbc23" providerId="ADAL" clId="{96023A19-46F7-F64D-9782-0C1EE8ED8F75}" dt="2020-10-27T01:13:21.452" v="738" actId="2890"/>
        <pc:sldMkLst>
          <pc:docMk/>
          <pc:sldMk cId="2228487749" sldId="429"/>
        </pc:sldMkLst>
      </pc:sldChg>
      <pc:sldChg chg="add">
        <pc:chgData name="Rachel Keeler" userId="4db9b7d9-2fc6-4369-9fe9-4ed3570fbc23" providerId="ADAL" clId="{96023A19-46F7-F64D-9782-0C1EE8ED8F75}" dt="2020-10-27T01:14:19.561" v="741" actId="2890"/>
        <pc:sldMkLst>
          <pc:docMk/>
          <pc:sldMk cId="2686117345" sldId="430"/>
        </pc:sldMkLst>
      </pc:sldChg>
      <pc:sldChg chg="add">
        <pc:chgData name="Rachel Keeler" userId="4db9b7d9-2fc6-4369-9fe9-4ed3570fbc23" providerId="ADAL" clId="{96023A19-46F7-F64D-9782-0C1EE8ED8F75}" dt="2020-10-27T01:16:05.591" v="745" actId="2890"/>
        <pc:sldMkLst>
          <pc:docMk/>
          <pc:sldMk cId="3044143575" sldId="431"/>
        </pc:sldMkLst>
      </pc:sldChg>
      <pc:sldChg chg="add">
        <pc:chgData name="Rachel Keeler" userId="4db9b7d9-2fc6-4369-9fe9-4ed3570fbc23" providerId="ADAL" clId="{96023A19-46F7-F64D-9782-0C1EE8ED8F75}" dt="2020-10-27T01:16:52.832" v="748" actId="2890"/>
        <pc:sldMkLst>
          <pc:docMk/>
          <pc:sldMk cId="2707207631" sldId="432"/>
        </pc:sldMkLst>
      </pc:sldChg>
      <pc:sldChg chg="add">
        <pc:chgData name="Rachel Keeler" userId="4db9b7d9-2fc6-4369-9fe9-4ed3570fbc23" providerId="ADAL" clId="{96023A19-46F7-F64D-9782-0C1EE8ED8F75}" dt="2020-10-27T01:18:14.247" v="751" actId="2890"/>
        <pc:sldMkLst>
          <pc:docMk/>
          <pc:sldMk cId="2197729308" sldId="433"/>
        </pc:sldMkLst>
      </pc:sldChg>
      <pc:sldChg chg="modSp add mod">
        <pc:chgData name="Rachel Keeler" userId="4db9b7d9-2fc6-4369-9fe9-4ed3570fbc23" providerId="ADAL" clId="{96023A19-46F7-F64D-9782-0C1EE8ED8F75}" dt="2020-10-27T01:32:06.214" v="874" actId="20577"/>
        <pc:sldMkLst>
          <pc:docMk/>
          <pc:sldMk cId="204144140" sldId="434"/>
        </pc:sldMkLst>
        <pc:spChg chg="mod">
          <ac:chgData name="Rachel Keeler" userId="4db9b7d9-2fc6-4369-9fe9-4ed3570fbc23" providerId="ADAL" clId="{96023A19-46F7-F64D-9782-0C1EE8ED8F75}" dt="2020-10-27T01:32:06.214" v="874" actId="20577"/>
          <ac:spMkLst>
            <pc:docMk/>
            <pc:sldMk cId="204144140" sldId="434"/>
            <ac:spMk id="3" creationId="{395BC1B6-4F67-D74A-93B8-652A0E299007}"/>
          </ac:spMkLst>
        </pc:spChg>
      </pc:sldChg>
      <pc:sldChg chg="modSp add mod">
        <pc:chgData name="Rachel Keeler" userId="4db9b7d9-2fc6-4369-9fe9-4ed3570fbc23" providerId="ADAL" clId="{96023A19-46F7-F64D-9782-0C1EE8ED8F75}" dt="2020-10-27T01:32:13.949" v="875" actId="20577"/>
        <pc:sldMkLst>
          <pc:docMk/>
          <pc:sldMk cId="3269027201" sldId="435"/>
        </pc:sldMkLst>
        <pc:spChg chg="mod">
          <ac:chgData name="Rachel Keeler" userId="4db9b7d9-2fc6-4369-9fe9-4ed3570fbc23" providerId="ADAL" clId="{96023A19-46F7-F64D-9782-0C1EE8ED8F75}" dt="2020-10-27T01:32:13.949" v="875" actId="20577"/>
          <ac:spMkLst>
            <pc:docMk/>
            <pc:sldMk cId="3269027201" sldId="435"/>
            <ac:spMk id="3" creationId="{395BC1B6-4F67-D74A-93B8-652A0E299007}"/>
          </ac:spMkLst>
        </pc:spChg>
      </pc:sldChg>
      <pc:sldChg chg="modSp add mod">
        <pc:chgData name="Rachel Keeler" userId="4db9b7d9-2fc6-4369-9fe9-4ed3570fbc23" providerId="ADAL" clId="{96023A19-46F7-F64D-9782-0C1EE8ED8F75}" dt="2020-10-27T01:32:37.579" v="877" actId="20577"/>
        <pc:sldMkLst>
          <pc:docMk/>
          <pc:sldMk cId="3434996718" sldId="436"/>
        </pc:sldMkLst>
        <pc:spChg chg="mod">
          <ac:chgData name="Rachel Keeler" userId="4db9b7d9-2fc6-4369-9fe9-4ed3570fbc23" providerId="ADAL" clId="{96023A19-46F7-F64D-9782-0C1EE8ED8F75}" dt="2020-10-27T01:32:37.579" v="877" actId="20577"/>
          <ac:spMkLst>
            <pc:docMk/>
            <pc:sldMk cId="3434996718" sldId="436"/>
            <ac:spMk id="3" creationId="{395BC1B6-4F67-D74A-93B8-652A0E299007}"/>
          </ac:spMkLst>
        </pc:spChg>
      </pc:sldChg>
      <pc:sldChg chg="add">
        <pc:chgData name="Rachel Keeler" userId="4db9b7d9-2fc6-4369-9fe9-4ed3570fbc23" providerId="ADAL" clId="{96023A19-46F7-F64D-9782-0C1EE8ED8F75}" dt="2020-10-27T01:32:20.163" v="876" actId="2890"/>
        <pc:sldMkLst>
          <pc:docMk/>
          <pc:sldMk cId="180771152" sldId="437"/>
        </pc:sldMkLst>
      </pc:sldChg>
    </pc:docChg>
  </pc:docChgLst>
  <pc:docChgLst>
    <pc:chgData name="Rachel Keeler" userId="4db9b7d9-2fc6-4369-9fe9-4ed3570fbc23" providerId="ADAL" clId="{12C7D6D7-A67A-D445-9AB4-D0B16117FA04}"/>
    <pc:docChg chg="delSld">
      <pc:chgData name="Rachel Keeler" userId="4db9b7d9-2fc6-4369-9fe9-4ed3570fbc23" providerId="ADAL" clId="{12C7D6D7-A67A-D445-9AB4-D0B16117FA04}" dt="2020-10-27T21:02:04.381" v="13" actId="2696"/>
      <pc:docMkLst>
        <pc:docMk/>
      </pc:docMkLst>
      <pc:sldChg chg="del">
        <pc:chgData name="Rachel Keeler" userId="4db9b7d9-2fc6-4369-9fe9-4ed3570fbc23" providerId="ADAL" clId="{12C7D6D7-A67A-D445-9AB4-D0B16117FA04}" dt="2020-10-27T21:02:04.381" v="13" actId="2696"/>
        <pc:sldMkLst>
          <pc:docMk/>
          <pc:sldMk cId="2596942123" sldId="402"/>
        </pc:sldMkLst>
      </pc:sldChg>
      <pc:sldChg chg="del">
        <pc:chgData name="Rachel Keeler" userId="4db9b7d9-2fc6-4369-9fe9-4ed3570fbc23" providerId="ADAL" clId="{12C7D6D7-A67A-D445-9AB4-D0B16117FA04}" dt="2020-10-27T21:01:26.866" v="4" actId="2696"/>
        <pc:sldMkLst>
          <pc:docMk/>
          <pc:sldMk cId="2549359229" sldId="406"/>
        </pc:sldMkLst>
      </pc:sldChg>
      <pc:sldChg chg="del">
        <pc:chgData name="Rachel Keeler" userId="4db9b7d9-2fc6-4369-9fe9-4ed3570fbc23" providerId="ADAL" clId="{12C7D6D7-A67A-D445-9AB4-D0B16117FA04}" dt="2020-10-27T21:01:32.957" v="6" actId="2696"/>
        <pc:sldMkLst>
          <pc:docMk/>
          <pc:sldMk cId="3129244394" sldId="407"/>
        </pc:sldMkLst>
      </pc:sldChg>
      <pc:sldChg chg="del">
        <pc:chgData name="Rachel Keeler" userId="4db9b7d9-2fc6-4369-9fe9-4ed3570fbc23" providerId="ADAL" clId="{12C7D6D7-A67A-D445-9AB4-D0B16117FA04}" dt="2020-10-27T21:01:39.503" v="8" actId="2696"/>
        <pc:sldMkLst>
          <pc:docMk/>
          <pc:sldMk cId="3323096221" sldId="408"/>
        </pc:sldMkLst>
      </pc:sldChg>
      <pc:sldChg chg="del">
        <pc:chgData name="Rachel Keeler" userId="4db9b7d9-2fc6-4369-9fe9-4ed3570fbc23" providerId="ADAL" clId="{12C7D6D7-A67A-D445-9AB4-D0B16117FA04}" dt="2020-10-27T21:01:42.897" v="9" actId="2696"/>
        <pc:sldMkLst>
          <pc:docMk/>
          <pc:sldMk cId="3261406399" sldId="409"/>
        </pc:sldMkLst>
      </pc:sldChg>
      <pc:sldChg chg="del">
        <pc:chgData name="Rachel Keeler" userId="4db9b7d9-2fc6-4369-9fe9-4ed3570fbc23" providerId="ADAL" clId="{12C7D6D7-A67A-D445-9AB4-D0B16117FA04}" dt="2020-10-27T21:01:47.944" v="11" actId="2696"/>
        <pc:sldMkLst>
          <pc:docMk/>
          <pc:sldMk cId="2566901243" sldId="410"/>
        </pc:sldMkLst>
      </pc:sldChg>
      <pc:sldChg chg="del">
        <pc:chgData name="Rachel Keeler" userId="4db9b7d9-2fc6-4369-9fe9-4ed3570fbc23" providerId="ADAL" clId="{12C7D6D7-A67A-D445-9AB4-D0B16117FA04}" dt="2020-10-27T21:01:11.280" v="2" actId="2696"/>
        <pc:sldMkLst>
          <pc:docMk/>
          <pc:sldMk cId="2664723705" sldId="411"/>
        </pc:sldMkLst>
      </pc:sldChg>
      <pc:sldChg chg="del">
        <pc:chgData name="Rachel Keeler" userId="4db9b7d9-2fc6-4369-9fe9-4ed3570fbc23" providerId="ADAL" clId="{12C7D6D7-A67A-D445-9AB4-D0B16117FA04}" dt="2020-10-27T21:00:54.189" v="1" actId="2696"/>
        <pc:sldMkLst>
          <pc:docMk/>
          <pc:sldMk cId="4167995929" sldId="412"/>
        </pc:sldMkLst>
      </pc:sldChg>
      <pc:sldChg chg="del">
        <pc:chgData name="Rachel Keeler" userId="4db9b7d9-2fc6-4369-9fe9-4ed3570fbc23" providerId="ADAL" clId="{12C7D6D7-A67A-D445-9AB4-D0B16117FA04}" dt="2020-10-27T21:00:40.694" v="0" actId="2696"/>
        <pc:sldMkLst>
          <pc:docMk/>
          <pc:sldMk cId="1632179287" sldId="414"/>
        </pc:sldMkLst>
      </pc:sldChg>
      <pc:sldChg chg="del">
        <pc:chgData name="Rachel Keeler" userId="4db9b7d9-2fc6-4369-9fe9-4ed3570fbc23" providerId="ADAL" clId="{12C7D6D7-A67A-D445-9AB4-D0B16117FA04}" dt="2020-10-27T21:00:40.694" v="0" actId="2696"/>
        <pc:sldMkLst>
          <pc:docMk/>
          <pc:sldMk cId="1481400141" sldId="415"/>
        </pc:sldMkLst>
      </pc:sldChg>
      <pc:sldChg chg="del">
        <pc:chgData name="Rachel Keeler" userId="4db9b7d9-2fc6-4369-9fe9-4ed3570fbc23" providerId="ADAL" clId="{12C7D6D7-A67A-D445-9AB4-D0B16117FA04}" dt="2020-10-27T21:00:40.694" v="0" actId="2696"/>
        <pc:sldMkLst>
          <pc:docMk/>
          <pc:sldMk cId="2567328766" sldId="417"/>
        </pc:sldMkLst>
      </pc:sldChg>
      <pc:sldChg chg="del">
        <pc:chgData name="Rachel Keeler" userId="4db9b7d9-2fc6-4369-9fe9-4ed3570fbc23" providerId="ADAL" clId="{12C7D6D7-A67A-D445-9AB4-D0B16117FA04}" dt="2020-10-27T21:01:11.280" v="2" actId="2696"/>
        <pc:sldMkLst>
          <pc:docMk/>
          <pc:sldMk cId="3375118324" sldId="418"/>
        </pc:sldMkLst>
      </pc:sldChg>
      <pc:sldChg chg="del">
        <pc:chgData name="Rachel Keeler" userId="4db9b7d9-2fc6-4369-9fe9-4ed3570fbc23" providerId="ADAL" clId="{12C7D6D7-A67A-D445-9AB4-D0B16117FA04}" dt="2020-10-27T21:01:22.273" v="3" actId="2696"/>
        <pc:sldMkLst>
          <pc:docMk/>
          <pc:sldMk cId="1725988644" sldId="419"/>
        </pc:sldMkLst>
      </pc:sldChg>
      <pc:sldChg chg="del">
        <pc:chgData name="Rachel Keeler" userId="4db9b7d9-2fc6-4369-9fe9-4ed3570fbc23" providerId="ADAL" clId="{12C7D6D7-A67A-D445-9AB4-D0B16117FA04}" dt="2020-10-27T21:01:11.280" v="2" actId="2696"/>
        <pc:sldMkLst>
          <pc:docMk/>
          <pc:sldMk cId="1849668356" sldId="420"/>
        </pc:sldMkLst>
      </pc:sldChg>
      <pc:sldChg chg="del">
        <pc:chgData name="Rachel Keeler" userId="4db9b7d9-2fc6-4369-9fe9-4ed3570fbc23" providerId="ADAL" clId="{12C7D6D7-A67A-D445-9AB4-D0B16117FA04}" dt="2020-10-27T21:01:11.280" v="2" actId="2696"/>
        <pc:sldMkLst>
          <pc:docMk/>
          <pc:sldMk cId="160888283" sldId="421"/>
        </pc:sldMkLst>
      </pc:sldChg>
      <pc:sldChg chg="del">
        <pc:chgData name="Rachel Keeler" userId="4db9b7d9-2fc6-4369-9fe9-4ed3570fbc23" providerId="ADAL" clId="{12C7D6D7-A67A-D445-9AB4-D0B16117FA04}" dt="2020-10-27T21:01:11.280" v="2" actId="2696"/>
        <pc:sldMkLst>
          <pc:docMk/>
          <pc:sldMk cId="1831605973" sldId="422"/>
        </pc:sldMkLst>
      </pc:sldChg>
      <pc:sldChg chg="del">
        <pc:chgData name="Rachel Keeler" userId="4db9b7d9-2fc6-4369-9fe9-4ed3570fbc23" providerId="ADAL" clId="{12C7D6D7-A67A-D445-9AB4-D0B16117FA04}" dt="2020-10-27T21:01:48.600" v="12" actId="2696"/>
        <pc:sldMkLst>
          <pc:docMk/>
          <pc:sldMk cId="554275290" sldId="428"/>
        </pc:sldMkLst>
      </pc:sldChg>
      <pc:sldChg chg="del">
        <pc:chgData name="Rachel Keeler" userId="4db9b7d9-2fc6-4369-9fe9-4ed3570fbc23" providerId="ADAL" clId="{12C7D6D7-A67A-D445-9AB4-D0B16117FA04}" dt="2020-10-27T21:01:28.054" v="5" actId="2696"/>
        <pc:sldMkLst>
          <pc:docMk/>
          <pc:sldMk cId="2228487749" sldId="429"/>
        </pc:sldMkLst>
      </pc:sldChg>
      <pc:sldChg chg="del">
        <pc:chgData name="Rachel Keeler" userId="4db9b7d9-2fc6-4369-9fe9-4ed3570fbc23" providerId="ADAL" clId="{12C7D6D7-A67A-D445-9AB4-D0B16117FA04}" dt="2020-10-27T21:01:33.942" v="7" actId="2696"/>
        <pc:sldMkLst>
          <pc:docMk/>
          <pc:sldMk cId="2686117345" sldId="430"/>
        </pc:sldMkLst>
      </pc:sldChg>
      <pc:sldChg chg="del">
        <pc:chgData name="Rachel Keeler" userId="4db9b7d9-2fc6-4369-9fe9-4ed3570fbc23" providerId="ADAL" clId="{12C7D6D7-A67A-D445-9AB4-D0B16117FA04}" dt="2020-10-27T21:01:44.549" v="10" actId="2696"/>
        <pc:sldMkLst>
          <pc:docMk/>
          <pc:sldMk cId="2707207631" sldId="432"/>
        </pc:sldMkLst>
      </pc:sldChg>
      <pc:sldChg chg="del">
        <pc:chgData name="Rachel Keeler" userId="4db9b7d9-2fc6-4369-9fe9-4ed3570fbc23" providerId="ADAL" clId="{12C7D6D7-A67A-D445-9AB4-D0B16117FA04}" dt="2020-10-27T21:02:04.381" v="13" actId="2696"/>
        <pc:sldMkLst>
          <pc:docMk/>
          <pc:sldMk cId="204144140" sldId="434"/>
        </pc:sldMkLst>
      </pc:sldChg>
      <pc:sldChg chg="del">
        <pc:chgData name="Rachel Keeler" userId="4db9b7d9-2fc6-4369-9fe9-4ed3570fbc23" providerId="ADAL" clId="{12C7D6D7-A67A-D445-9AB4-D0B16117FA04}" dt="2020-10-27T21:02:04.381" v="13" actId="2696"/>
        <pc:sldMkLst>
          <pc:docMk/>
          <pc:sldMk cId="3269027201" sldId="435"/>
        </pc:sldMkLst>
      </pc:sldChg>
      <pc:sldChg chg="del">
        <pc:chgData name="Rachel Keeler" userId="4db9b7d9-2fc6-4369-9fe9-4ed3570fbc23" providerId="ADAL" clId="{12C7D6D7-A67A-D445-9AB4-D0B16117FA04}" dt="2020-10-27T21:02:04.381" v="13" actId="2696"/>
        <pc:sldMkLst>
          <pc:docMk/>
          <pc:sldMk cId="3434996718" sldId="43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10/27/20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10/27/20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10</a:t>
            </a:fld>
            <a:endParaRPr lang="en-US"/>
          </a:p>
        </p:txBody>
      </p:sp>
    </p:spTree>
    <p:extLst>
      <p:ext uri="{BB962C8B-B14F-4D97-AF65-F5344CB8AC3E}">
        <p14:creationId xmlns:p14="http://schemas.microsoft.com/office/powerpoint/2010/main" val="145518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11</a:t>
            </a:fld>
            <a:endParaRPr lang="en-US"/>
          </a:p>
        </p:txBody>
      </p:sp>
    </p:spTree>
    <p:extLst>
      <p:ext uri="{BB962C8B-B14F-4D97-AF65-F5344CB8AC3E}">
        <p14:creationId xmlns:p14="http://schemas.microsoft.com/office/powerpoint/2010/main" val="2300476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12</a:t>
            </a:fld>
            <a:endParaRPr lang="en-US"/>
          </a:p>
        </p:txBody>
      </p:sp>
    </p:spTree>
    <p:extLst>
      <p:ext uri="{BB962C8B-B14F-4D97-AF65-F5344CB8AC3E}">
        <p14:creationId xmlns:p14="http://schemas.microsoft.com/office/powerpoint/2010/main" val="2146570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13</a:t>
            </a:fld>
            <a:endParaRPr lang="en-US"/>
          </a:p>
        </p:txBody>
      </p:sp>
    </p:spTree>
    <p:extLst>
      <p:ext uri="{BB962C8B-B14F-4D97-AF65-F5344CB8AC3E}">
        <p14:creationId xmlns:p14="http://schemas.microsoft.com/office/powerpoint/2010/main" val="2639562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2</a:t>
            </a:fld>
            <a:endParaRPr lang="en-US"/>
          </a:p>
        </p:txBody>
      </p:sp>
    </p:spTree>
    <p:extLst>
      <p:ext uri="{BB962C8B-B14F-4D97-AF65-F5344CB8AC3E}">
        <p14:creationId xmlns:p14="http://schemas.microsoft.com/office/powerpoint/2010/main" val="2446833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3</a:t>
            </a:fld>
            <a:endParaRPr lang="en-US"/>
          </a:p>
        </p:txBody>
      </p:sp>
    </p:spTree>
    <p:extLst>
      <p:ext uri="{BB962C8B-B14F-4D97-AF65-F5344CB8AC3E}">
        <p14:creationId xmlns:p14="http://schemas.microsoft.com/office/powerpoint/2010/main" val="3696892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4</a:t>
            </a:fld>
            <a:endParaRPr lang="en-US"/>
          </a:p>
        </p:txBody>
      </p:sp>
    </p:spTree>
    <p:extLst>
      <p:ext uri="{BB962C8B-B14F-4D97-AF65-F5344CB8AC3E}">
        <p14:creationId xmlns:p14="http://schemas.microsoft.com/office/powerpoint/2010/main" val="3433999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5</a:t>
            </a:fld>
            <a:endParaRPr lang="en-US"/>
          </a:p>
        </p:txBody>
      </p:sp>
    </p:spTree>
    <p:extLst>
      <p:ext uri="{BB962C8B-B14F-4D97-AF65-F5344CB8AC3E}">
        <p14:creationId xmlns:p14="http://schemas.microsoft.com/office/powerpoint/2010/main" val="3463180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6</a:t>
            </a:fld>
            <a:endParaRPr lang="en-US"/>
          </a:p>
        </p:txBody>
      </p:sp>
    </p:spTree>
    <p:extLst>
      <p:ext uri="{BB962C8B-B14F-4D97-AF65-F5344CB8AC3E}">
        <p14:creationId xmlns:p14="http://schemas.microsoft.com/office/powerpoint/2010/main" val="4251835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7</a:t>
            </a:fld>
            <a:endParaRPr lang="en-US"/>
          </a:p>
        </p:txBody>
      </p:sp>
    </p:spTree>
    <p:extLst>
      <p:ext uri="{BB962C8B-B14F-4D97-AF65-F5344CB8AC3E}">
        <p14:creationId xmlns:p14="http://schemas.microsoft.com/office/powerpoint/2010/main" val="127186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8</a:t>
            </a:fld>
            <a:endParaRPr lang="en-US"/>
          </a:p>
        </p:txBody>
      </p:sp>
    </p:spTree>
    <p:extLst>
      <p:ext uri="{BB962C8B-B14F-4D97-AF65-F5344CB8AC3E}">
        <p14:creationId xmlns:p14="http://schemas.microsoft.com/office/powerpoint/2010/main" val="1571596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9</a:t>
            </a:fld>
            <a:endParaRPr lang="en-US"/>
          </a:p>
        </p:txBody>
      </p:sp>
    </p:spTree>
    <p:extLst>
      <p:ext uri="{BB962C8B-B14F-4D97-AF65-F5344CB8AC3E}">
        <p14:creationId xmlns:p14="http://schemas.microsoft.com/office/powerpoint/2010/main" val="143330031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10/27/20</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10/27/20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10/27/20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10/27/20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10/27/20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10/27/20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10/27/20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10/27/20</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10/27/20</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10/27/20</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10/27/20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10/27/20</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4900" y="2292094"/>
            <a:ext cx="5734050" cy="2219691"/>
          </a:xfrm>
        </p:spPr>
        <p:txBody>
          <a:bodyPr anchor="ctr"/>
          <a:lstStyle/>
          <a:p>
            <a:r>
              <a:rPr lang="en-US" dirty="0"/>
              <a:t>Isaiah</a:t>
            </a:r>
            <a:br>
              <a:rPr lang="en-US" dirty="0"/>
            </a:br>
            <a:r>
              <a:rPr lang="en-US" dirty="0"/>
              <a:t>week seven</a:t>
            </a:r>
          </a:p>
        </p:txBody>
      </p:sp>
      <p:sp>
        <p:nvSpPr>
          <p:cNvPr id="7" name="Subtitle 6"/>
          <p:cNvSpPr>
            <a:spLocks noGrp="1"/>
          </p:cNvSpPr>
          <p:nvPr>
            <p:ph type="subTitle" idx="1"/>
          </p:nvPr>
        </p:nvSpPr>
        <p:spPr/>
        <p:txBody>
          <a:bodyPr/>
          <a:lstStyle/>
          <a:p>
            <a:r>
              <a:rPr lang="en-US" dirty="0"/>
              <a:t>Grace Chapel Lexington Women’s Bible Study</a:t>
            </a:r>
          </a:p>
          <a:p>
            <a:r>
              <a:rPr lang="en-US" dirty="0"/>
              <a:t>October 27, 2020</a:t>
            </a:r>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42:1-9</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2400" dirty="0"/>
              <a:t>“Here is my servant, whom I uphold,</a:t>
            </a:r>
          </a:p>
          <a:p>
            <a:pPr marL="0" indent="0">
              <a:buNone/>
            </a:pPr>
            <a:r>
              <a:rPr lang="en-US" sz="2400" dirty="0"/>
              <a:t>    my chosen one in whom I delight;</a:t>
            </a:r>
          </a:p>
          <a:p>
            <a:pPr marL="0" indent="0">
              <a:buNone/>
            </a:pPr>
            <a:r>
              <a:rPr lang="en-US" sz="2400" dirty="0"/>
              <a:t>I will put my Spirit on him,</a:t>
            </a:r>
          </a:p>
          <a:p>
            <a:pPr marL="0" indent="0">
              <a:buNone/>
            </a:pPr>
            <a:r>
              <a:rPr lang="en-US" sz="2400" dirty="0"/>
              <a:t>    and he will bring justice to the nations.” (42:1)</a:t>
            </a:r>
          </a:p>
        </p:txBody>
      </p:sp>
    </p:spTree>
    <p:extLst>
      <p:ext uri="{BB962C8B-B14F-4D97-AF65-F5344CB8AC3E}">
        <p14:creationId xmlns:p14="http://schemas.microsoft.com/office/powerpoint/2010/main" val="304414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42:18-25 and 43:1-7</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fontScale="92500" lnSpcReduction="10000"/>
          </a:bodyPr>
          <a:lstStyle/>
          <a:p>
            <a:pPr marL="0" indent="0">
              <a:buNone/>
            </a:pPr>
            <a:r>
              <a:rPr lang="en-US" sz="2600" dirty="0"/>
              <a:t>“Hear, you deaf; look, you blind, and see!</a:t>
            </a:r>
          </a:p>
          <a:p>
            <a:pPr marL="0" indent="0">
              <a:buNone/>
            </a:pPr>
            <a:r>
              <a:rPr lang="en-US" sz="2600" dirty="0"/>
              <a:t>Who is blind but my servant, and deaf like the messenger I send?</a:t>
            </a:r>
          </a:p>
          <a:p>
            <a:pPr marL="0" indent="0">
              <a:buNone/>
            </a:pPr>
            <a:r>
              <a:rPr lang="en-US" sz="2600" dirty="0"/>
              <a:t>Who is blind like the one in covenant with me,</a:t>
            </a:r>
          </a:p>
          <a:p>
            <a:pPr marL="0" indent="0">
              <a:buNone/>
            </a:pPr>
            <a:r>
              <a:rPr lang="en-US" sz="2600" dirty="0"/>
              <a:t>    blind like the servant of the Lord?” (42:18-19)</a:t>
            </a:r>
          </a:p>
          <a:p>
            <a:pPr marL="0" indent="0">
              <a:buNone/>
            </a:pPr>
            <a:endParaRPr lang="en-US" sz="2600" dirty="0"/>
          </a:p>
          <a:p>
            <a:pPr marL="0" indent="0">
              <a:buNone/>
            </a:pPr>
            <a:r>
              <a:rPr lang="en-US" sz="2600" dirty="0"/>
              <a:t>“But now, this is what the Lord says—</a:t>
            </a:r>
          </a:p>
          <a:p>
            <a:pPr marL="0" indent="0">
              <a:buNone/>
            </a:pPr>
            <a:r>
              <a:rPr lang="en-US" sz="2600" dirty="0"/>
              <a:t>    he who created you, Jacob, he who formed you, Israel:</a:t>
            </a:r>
          </a:p>
          <a:p>
            <a:pPr marL="0" indent="0">
              <a:buNone/>
            </a:pPr>
            <a:r>
              <a:rPr lang="en-US" sz="2600" dirty="0"/>
              <a:t>‘Do not fear, for I have redeemed you;</a:t>
            </a:r>
          </a:p>
          <a:p>
            <a:pPr marL="0" indent="0">
              <a:buNone/>
            </a:pPr>
            <a:r>
              <a:rPr lang="en-US" sz="2600" dirty="0"/>
              <a:t>    I have summoned you by name; you are mine.’” (43:1)</a:t>
            </a:r>
          </a:p>
          <a:p>
            <a:pPr marL="0" indent="0">
              <a:buNone/>
            </a:pPr>
            <a:endParaRPr lang="en-US" sz="2400" dirty="0"/>
          </a:p>
        </p:txBody>
      </p:sp>
    </p:spTree>
    <p:extLst>
      <p:ext uri="{BB962C8B-B14F-4D97-AF65-F5344CB8AC3E}">
        <p14:creationId xmlns:p14="http://schemas.microsoft.com/office/powerpoint/2010/main" val="393973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44:24-28 and 45:1-13</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lnSpc>
                <a:spcPct val="80000"/>
              </a:lnSpc>
              <a:buNone/>
            </a:pPr>
            <a:r>
              <a:rPr lang="en-US" sz="2400" dirty="0"/>
              <a:t>“I am the Lord, the Maker of all things…</a:t>
            </a:r>
          </a:p>
          <a:p>
            <a:pPr marL="0" indent="0">
              <a:lnSpc>
                <a:spcPct val="80000"/>
              </a:lnSpc>
              <a:buNone/>
            </a:pPr>
            <a:r>
              <a:rPr lang="en-US" sz="2400" dirty="0"/>
              <a:t>who says of Cyrus, ‘He is my shepherd</a:t>
            </a:r>
          </a:p>
          <a:p>
            <a:pPr marL="0" indent="0">
              <a:lnSpc>
                <a:spcPct val="80000"/>
              </a:lnSpc>
              <a:buNone/>
            </a:pPr>
            <a:r>
              <a:rPr lang="en-US" sz="2400" dirty="0"/>
              <a:t>    and will accomplish all that I please…” (44:24b, 28)</a:t>
            </a:r>
          </a:p>
          <a:p>
            <a:pPr marL="0" indent="0">
              <a:lnSpc>
                <a:spcPct val="80000"/>
              </a:lnSpc>
              <a:buNone/>
            </a:pPr>
            <a:endParaRPr lang="en-US" sz="2400" dirty="0"/>
          </a:p>
          <a:p>
            <a:pPr marL="0" indent="0">
              <a:lnSpc>
                <a:spcPct val="80000"/>
              </a:lnSpc>
              <a:buNone/>
            </a:pPr>
            <a:r>
              <a:rPr lang="en-US" sz="2400" dirty="0"/>
              <a:t>“This is what the Lord says to his anointed,</a:t>
            </a:r>
          </a:p>
          <a:p>
            <a:pPr marL="0" indent="0">
              <a:lnSpc>
                <a:spcPct val="80000"/>
              </a:lnSpc>
              <a:buNone/>
            </a:pPr>
            <a:r>
              <a:rPr lang="en-US" sz="2400" dirty="0"/>
              <a:t>    to Cyrus, whose right hand I take hold of…</a:t>
            </a:r>
          </a:p>
          <a:p>
            <a:pPr marL="0" indent="0">
              <a:lnSpc>
                <a:spcPct val="80000"/>
              </a:lnSpc>
              <a:buNone/>
            </a:pPr>
            <a:r>
              <a:rPr lang="en-US" sz="2400" dirty="0"/>
              <a:t>For the sake of Jacob my servant, of Israel my chosen, </a:t>
            </a:r>
          </a:p>
          <a:p>
            <a:pPr marL="0" indent="0">
              <a:lnSpc>
                <a:spcPct val="80000"/>
              </a:lnSpc>
              <a:buNone/>
            </a:pPr>
            <a:r>
              <a:rPr lang="en-US" sz="2400" dirty="0"/>
              <a:t>I summon you by name and bestow on you a title of honor,</a:t>
            </a:r>
          </a:p>
          <a:p>
            <a:pPr marL="0" indent="0">
              <a:lnSpc>
                <a:spcPct val="80000"/>
              </a:lnSpc>
              <a:buNone/>
            </a:pPr>
            <a:r>
              <a:rPr lang="en-US" sz="2400" dirty="0"/>
              <a:t>    though you do not acknowledge me.” (45:1, 4)</a:t>
            </a:r>
          </a:p>
        </p:txBody>
      </p:sp>
    </p:spTree>
    <p:extLst>
      <p:ext uri="{BB962C8B-B14F-4D97-AF65-F5344CB8AC3E}">
        <p14:creationId xmlns:p14="http://schemas.microsoft.com/office/powerpoint/2010/main" val="219772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Looking ahead to next week… </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a:t>Isaiah 49-55</a:t>
            </a:r>
          </a:p>
          <a:p>
            <a:pPr>
              <a:buFont typeface="Arial" panose="020B0604020202020204" pitchFamily="34" charset="0"/>
              <a:buChar char="•"/>
            </a:pPr>
            <a:r>
              <a:rPr lang="en-US" sz="3600" dirty="0"/>
              <a:t>Exile → need for physical rescue</a:t>
            </a:r>
          </a:p>
          <a:p>
            <a:pPr>
              <a:buFont typeface="Arial" panose="020B0604020202020204" pitchFamily="34" charset="0"/>
              <a:buChar char="•"/>
            </a:pPr>
            <a:r>
              <a:rPr lang="en-US" sz="3600" dirty="0"/>
              <a:t>Sin &amp; idolatry → need for spiritual rescue</a:t>
            </a:r>
          </a:p>
          <a:p>
            <a:pPr>
              <a:buFont typeface="Arial" panose="020B0604020202020204" pitchFamily="34" charset="0"/>
              <a:buChar char="•"/>
            </a:pPr>
            <a:r>
              <a:rPr lang="en-US" sz="3600" dirty="0"/>
              <a:t>The work of the Servant of the Lord</a:t>
            </a:r>
          </a:p>
        </p:txBody>
      </p:sp>
    </p:spTree>
    <p:extLst>
      <p:ext uri="{BB962C8B-B14F-4D97-AF65-F5344CB8AC3E}">
        <p14:creationId xmlns:p14="http://schemas.microsoft.com/office/powerpoint/2010/main" val="18077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a:t>
            </a:r>
          </a:p>
        </p:txBody>
      </p:sp>
      <p:sp>
        <p:nvSpPr>
          <p:cNvPr id="14" name="Content Placeholder 13"/>
          <p:cNvSpPr>
            <a:spLocks noGrp="1"/>
          </p:cNvSpPr>
          <p:nvPr>
            <p:ph idx="1"/>
          </p:nvPr>
        </p:nvSpPr>
        <p:spPr>
          <a:xfrm>
            <a:off x="1104899" y="1422778"/>
            <a:ext cx="10277333" cy="4841543"/>
          </a:xfrm>
        </p:spPr>
        <p:txBody>
          <a:bodyPr>
            <a:noAutofit/>
          </a:bodyPr>
          <a:lstStyle/>
          <a:p>
            <a:pPr marL="0" indent="0">
              <a:spcBef>
                <a:spcPts val="1200"/>
              </a:spcBef>
              <a:buNone/>
            </a:pPr>
            <a:r>
              <a:rPr lang="en-US" sz="2400" dirty="0"/>
              <a:t>Lord, your word is a lamp to our feet and a light to our path.</a:t>
            </a:r>
          </a:p>
          <a:p>
            <a:pPr marL="0" indent="0">
              <a:spcBef>
                <a:spcPts val="1200"/>
              </a:spcBef>
              <a:buNone/>
            </a:pPr>
            <a:r>
              <a:rPr lang="en-US" sz="2400" dirty="0"/>
              <a:t>Open our eyes, gracious Lord, as we turn to your word today.</a:t>
            </a:r>
          </a:p>
          <a:p>
            <a:pPr marL="0" indent="0">
              <a:spcBef>
                <a:spcPts val="1200"/>
              </a:spcBef>
              <a:buNone/>
            </a:pPr>
            <a:r>
              <a:rPr lang="en-US" sz="2400" dirty="0"/>
              <a:t>We long to know you </a:t>
            </a:r>
          </a:p>
          <a:p>
            <a:pPr marL="0" indent="0">
              <a:spcBef>
                <a:spcPts val="1200"/>
              </a:spcBef>
              <a:buNone/>
            </a:pPr>
            <a:r>
              <a:rPr lang="en-US" sz="2400" dirty="0"/>
              <a:t>and to be transformed by the power of your word.</a:t>
            </a:r>
          </a:p>
          <a:p>
            <a:pPr marL="0" indent="0">
              <a:spcBef>
                <a:spcPts val="1200"/>
              </a:spcBef>
              <a:buNone/>
            </a:pPr>
            <a:r>
              <a:rPr lang="en-US" sz="2400" dirty="0"/>
              <a:t>May the verses we read today </a:t>
            </a:r>
          </a:p>
          <a:p>
            <a:pPr marL="0" indent="0">
              <a:spcBef>
                <a:spcPts val="1200"/>
              </a:spcBef>
              <a:buNone/>
            </a:pPr>
            <a:r>
              <a:rPr lang="en-US" sz="2400" dirty="0"/>
              <a:t>be planted deeply in our minds and hearts,</a:t>
            </a:r>
          </a:p>
          <a:p>
            <a:pPr marL="0" indent="0">
              <a:spcBef>
                <a:spcPts val="1200"/>
              </a:spcBef>
              <a:buNone/>
            </a:pPr>
            <a:r>
              <a:rPr lang="en-US" sz="2400" dirty="0"/>
              <a:t>so that we can build our lives on the firm foundation of your truth.</a:t>
            </a:r>
          </a:p>
          <a:p>
            <a:pPr marL="0" indent="0">
              <a:spcBef>
                <a:spcPts val="1200"/>
              </a:spcBef>
              <a:buNone/>
            </a:pPr>
            <a:r>
              <a:rPr lang="en-US" sz="2400" dirty="0"/>
              <a:t>May the things that you reveal and the thoughts that we share today</a:t>
            </a:r>
          </a:p>
          <a:p>
            <a:pPr marL="0" indent="0">
              <a:spcBef>
                <a:spcPts val="1200"/>
              </a:spcBef>
              <a:buNone/>
            </a:pPr>
            <a:r>
              <a:rPr lang="en-US" sz="2400" dirty="0"/>
              <a:t>become salt and light in our lives,</a:t>
            </a:r>
          </a:p>
          <a:p>
            <a:pPr marL="0" indent="0">
              <a:spcBef>
                <a:spcPts val="1200"/>
              </a:spcBef>
              <a:buNone/>
            </a:pPr>
            <a:r>
              <a:rPr lang="en-US" sz="2400" dirty="0"/>
              <a:t>and lead us to be salt and light in your world. Amen.</a:t>
            </a:r>
          </a:p>
        </p:txBody>
      </p:sp>
    </p:spTree>
    <p:extLst>
      <p:ext uri="{BB962C8B-B14F-4D97-AF65-F5344CB8AC3E}">
        <p14:creationId xmlns:p14="http://schemas.microsoft.com/office/powerpoint/2010/main" val="222932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Breakout rooms</a:t>
            </a: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D40301-A619-E14A-A999-17714E642311}"/>
              </a:ext>
            </a:extLst>
          </p:cNvPr>
          <p:cNvPicPr>
            <a:picLocks noChangeAspect="1"/>
          </p:cNvPicPr>
          <p:nvPr/>
        </p:nvPicPr>
        <p:blipFill>
          <a:blip r:embed="rId3"/>
          <a:stretch>
            <a:fillRect/>
          </a:stretch>
        </p:blipFill>
        <p:spPr>
          <a:xfrm>
            <a:off x="1242420" y="1511110"/>
            <a:ext cx="9461500" cy="4927600"/>
          </a:xfrm>
          <a:prstGeom prst="rect">
            <a:avLst/>
          </a:prstGeom>
        </p:spPr>
      </p:pic>
    </p:spTree>
    <p:extLst>
      <p:ext uri="{BB962C8B-B14F-4D97-AF65-F5344CB8AC3E}">
        <p14:creationId xmlns:p14="http://schemas.microsoft.com/office/powerpoint/2010/main" val="4287319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Prophecy and Fulfillment </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200" dirty="0"/>
              <a:t>Understanding historical context allows us to see how a prophecy seems to be fulfilled in a specific historical event</a:t>
            </a:r>
          </a:p>
          <a:p>
            <a:pPr>
              <a:buFont typeface="Arial" panose="020B0604020202020204" pitchFamily="34" charset="0"/>
              <a:buChar char="•"/>
            </a:pPr>
            <a:r>
              <a:rPr lang="en-US" sz="3200" dirty="0"/>
              <a:t>But those same words may be also be fulfilled by a different event at a later time</a:t>
            </a:r>
          </a:p>
          <a:p>
            <a:pPr>
              <a:buFont typeface="Arial" panose="020B0604020202020204" pitchFamily="34" charset="0"/>
              <a:buChar char="•"/>
            </a:pPr>
            <a:r>
              <a:rPr lang="en-US" sz="3200" dirty="0"/>
              <a:t>Form: human words and actions; substance: the eternal word of God</a:t>
            </a:r>
          </a:p>
        </p:txBody>
      </p:sp>
    </p:spTree>
    <p:extLst>
      <p:ext uri="{BB962C8B-B14F-4D97-AF65-F5344CB8AC3E}">
        <p14:creationId xmlns:p14="http://schemas.microsoft.com/office/powerpoint/2010/main" val="289883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Prophecy and Fulfillment, cont. </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200" dirty="0"/>
              <a:t>Deut. 29:14-15: “I am making this covenant, with its oath, not only with you who are standing here with us today in the presence of the Lord our God but also with those who are not here today.”</a:t>
            </a:r>
          </a:p>
          <a:p>
            <a:pPr>
              <a:buFont typeface="Arial" panose="020B0604020202020204" pitchFamily="34" charset="0"/>
              <a:buChar char="•"/>
            </a:pPr>
            <a:r>
              <a:rPr lang="en-US" sz="3200" dirty="0"/>
              <a:t>Shift in Isaiah 40-66 from Isaiah 1-39</a:t>
            </a:r>
          </a:p>
        </p:txBody>
      </p:sp>
    </p:spTree>
    <p:extLst>
      <p:ext uri="{BB962C8B-B14F-4D97-AF65-F5344CB8AC3E}">
        <p14:creationId xmlns:p14="http://schemas.microsoft.com/office/powerpoint/2010/main" val="324937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40-48: Key themes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200" dirty="0"/>
              <a:t>Hope and comfort in God’s nearness and promise of redemption (speaking to future exiled generations)</a:t>
            </a:r>
          </a:p>
          <a:p>
            <a:pPr>
              <a:buFont typeface="Arial" panose="020B0604020202020204" pitchFamily="34" charset="0"/>
              <a:buChar char="•"/>
            </a:pPr>
            <a:r>
              <a:rPr lang="en-US" sz="3200" dirty="0"/>
              <a:t>The Suffering Servant/the Servant of the Lord (Is. 42:1–4; Is. 49:1–6; Is. 50:4–7; and Is. 52:13–53:12)</a:t>
            </a:r>
          </a:p>
          <a:p>
            <a:pPr lvl="1">
              <a:buFont typeface="Arial" panose="020B0604020202020204" pitchFamily="34" charset="0"/>
              <a:buChar char="•"/>
            </a:pPr>
            <a:r>
              <a:rPr lang="en-US" sz="2800" dirty="0"/>
              <a:t>“Here is my servant…” (42:1) </a:t>
            </a:r>
          </a:p>
          <a:p>
            <a:pPr lvl="1">
              <a:buFont typeface="Arial" panose="020B0604020202020204" pitchFamily="34" charset="0"/>
              <a:buChar char="•"/>
            </a:pPr>
            <a:r>
              <a:rPr lang="en-US" sz="2800" dirty="0"/>
              <a:t>“bring justice to the nations" (42:1) </a:t>
            </a:r>
          </a:p>
          <a:p>
            <a:pPr lvl="1">
              <a:buFont typeface="Arial" panose="020B0604020202020204" pitchFamily="34" charset="0"/>
              <a:buChar char="•"/>
            </a:pPr>
            <a:r>
              <a:rPr lang="en-US" sz="2800" dirty="0"/>
              <a:t>“to gather Israel to himself” (49:5) </a:t>
            </a:r>
          </a:p>
          <a:p>
            <a:pPr lvl="1">
              <a:buFont typeface="Arial" panose="020B0604020202020204" pitchFamily="34" charset="0"/>
              <a:buChar char="•"/>
            </a:pPr>
            <a:r>
              <a:rPr lang="en-US" sz="2800" dirty="0"/>
              <a:t>“a light for the Gentiles,” so that God’s “salvation may reach to the ends of the earth” (49:6)</a:t>
            </a:r>
          </a:p>
          <a:p>
            <a:pPr marL="457200" lvl="1" indent="0">
              <a:buNone/>
            </a:pPr>
            <a:endParaRPr lang="en-US" sz="3200" dirty="0"/>
          </a:p>
        </p:txBody>
      </p:sp>
    </p:spTree>
    <p:extLst>
      <p:ext uri="{BB962C8B-B14F-4D97-AF65-F5344CB8AC3E}">
        <p14:creationId xmlns:p14="http://schemas.microsoft.com/office/powerpoint/2010/main" val="44536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40-48: Key themes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200" dirty="0"/>
              <a:t>Hope and comfort in God’s nearness and promise of redemption (speaking to future exiled generations)</a:t>
            </a:r>
          </a:p>
          <a:p>
            <a:pPr>
              <a:buFont typeface="Arial" panose="020B0604020202020204" pitchFamily="34" charset="0"/>
              <a:buChar char="•"/>
            </a:pPr>
            <a:r>
              <a:rPr lang="en-US" sz="3200" dirty="0"/>
              <a:t>The Suffering Servant/the Servant of the Lord (Is. 42:1–4; Is. 49:1–6; Is. 50:4–7; and Is. 52:13–53:12)</a:t>
            </a:r>
          </a:p>
          <a:p>
            <a:pPr>
              <a:buFont typeface="Arial" panose="020B0604020202020204" pitchFamily="34" charset="0"/>
              <a:buChar char="•"/>
            </a:pPr>
            <a:r>
              <a:rPr lang="en-US" sz="3200" dirty="0"/>
              <a:t>Sin as idolatry: “looking to anything, good or bad, to give what only God can give”</a:t>
            </a:r>
          </a:p>
          <a:p>
            <a:pPr lvl="1">
              <a:buFont typeface="Arial" panose="020B0604020202020204" pitchFamily="34" charset="0"/>
              <a:buChar char="•"/>
            </a:pPr>
            <a:endParaRPr lang="en-US" sz="3200" dirty="0"/>
          </a:p>
        </p:txBody>
      </p:sp>
    </p:spTree>
    <p:extLst>
      <p:ext uri="{BB962C8B-B14F-4D97-AF65-F5344CB8AC3E}">
        <p14:creationId xmlns:p14="http://schemas.microsoft.com/office/powerpoint/2010/main" val="411802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Selected Passages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742950" indent="-742950">
              <a:buFont typeface="+mj-lt"/>
              <a:buAutoNum type="arabicPeriod"/>
            </a:pPr>
            <a:r>
              <a:rPr lang="en-US" sz="4000" dirty="0"/>
              <a:t>Isaiah 40:1-11</a:t>
            </a:r>
          </a:p>
          <a:p>
            <a:pPr marL="742950" indent="-742950">
              <a:buFont typeface="+mj-lt"/>
              <a:buAutoNum type="arabicPeriod"/>
            </a:pPr>
            <a:r>
              <a:rPr lang="en-US" sz="4000" dirty="0"/>
              <a:t>Isaiah 41:8-20</a:t>
            </a:r>
          </a:p>
          <a:p>
            <a:pPr marL="742950" indent="-742950">
              <a:buFont typeface="+mj-lt"/>
              <a:buAutoNum type="arabicPeriod"/>
            </a:pPr>
            <a:r>
              <a:rPr lang="en-US" sz="4000" dirty="0"/>
              <a:t>Isaiah 42:1-9</a:t>
            </a:r>
          </a:p>
          <a:p>
            <a:pPr marL="742950" indent="-742950">
              <a:buFont typeface="+mj-lt"/>
              <a:buAutoNum type="arabicPeriod"/>
            </a:pPr>
            <a:r>
              <a:rPr lang="en-US" sz="4000" dirty="0"/>
              <a:t>Isaiah 42:18-25 and 43:1-7</a:t>
            </a:r>
          </a:p>
          <a:p>
            <a:pPr marL="742950" indent="-742950">
              <a:buFont typeface="+mj-lt"/>
              <a:buAutoNum type="arabicPeriod"/>
            </a:pPr>
            <a:r>
              <a:rPr lang="en-US" sz="4000" dirty="0"/>
              <a:t>Isaiah 44:24-28 and 45:1-13</a:t>
            </a:r>
          </a:p>
          <a:p>
            <a:pPr>
              <a:buFont typeface="Arial" panose="020B0604020202020204" pitchFamily="34" charset="0"/>
              <a:buChar char="•"/>
            </a:pPr>
            <a:endParaRPr lang="en-US" sz="3600" dirty="0"/>
          </a:p>
        </p:txBody>
      </p:sp>
    </p:spTree>
    <p:extLst>
      <p:ext uri="{BB962C8B-B14F-4D97-AF65-F5344CB8AC3E}">
        <p14:creationId xmlns:p14="http://schemas.microsoft.com/office/powerpoint/2010/main" val="135417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40:1-11</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2400" dirty="0"/>
              <a:t>“Speak tenderly to Jerusalem,</a:t>
            </a:r>
          </a:p>
          <a:p>
            <a:pPr marL="0" indent="0">
              <a:buNone/>
            </a:pPr>
            <a:r>
              <a:rPr lang="en-US" sz="2400" dirty="0"/>
              <a:t>    and proclaim to her</a:t>
            </a:r>
          </a:p>
          <a:p>
            <a:pPr marL="0" indent="0">
              <a:buNone/>
            </a:pPr>
            <a:r>
              <a:rPr lang="en-US" sz="2400" dirty="0"/>
              <a:t>that her hard service has been completed…” (40:2a)</a:t>
            </a:r>
          </a:p>
          <a:p>
            <a:pPr marL="0" indent="0">
              <a:buNone/>
            </a:pPr>
            <a:endParaRPr lang="en-US" sz="2400" dirty="0"/>
          </a:p>
          <a:p>
            <a:pPr marL="0" indent="0">
              <a:buNone/>
            </a:pPr>
            <a:r>
              <a:rPr lang="en-US" sz="2400" dirty="0"/>
              <a:t>“You who bring good news to Zion, go up on a high mountain.</a:t>
            </a:r>
          </a:p>
          <a:p>
            <a:pPr marL="0" indent="0">
              <a:buNone/>
            </a:pPr>
            <a:r>
              <a:rPr lang="en-US" sz="2400" dirty="0"/>
              <a:t>You who bring good news to Jerusalem, lift up your voice with a shout,</a:t>
            </a:r>
          </a:p>
          <a:p>
            <a:pPr marL="0" indent="0">
              <a:buNone/>
            </a:pPr>
            <a:r>
              <a:rPr lang="en-US" sz="2400" dirty="0"/>
              <a:t>lift it up, do not be afraid; </a:t>
            </a:r>
          </a:p>
          <a:p>
            <a:pPr marL="0" indent="0">
              <a:buNone/>
            </a:pPr>
            <a:r>
              <a:rPr lang="en-US" sz="2400" dirty="0"/>
              <a:t>say to the towns of Judah, ‘Here is your God!’” (40:9)</a:t>
            </a:r>
          </a:p>
        </p:txBody>
      </p:sp>
    </p:spTree>
    <p:extLst>
      <p:ext uri="{BB962C8B-B14F-4D97-AF65-F5344CB8AC3E}">
        <p14:creationId xmlns:p14="http://schemas.microsoft.com/office/powerpoint/2010/main" val="109701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Isaiah 41:8-20</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2400" dirty="0"/>
              <a:t>“So do not fear, for I am with you;</a:t>
            </a:r>
          </a:p>
          <a:p>
            <a:pPr marL="0" indent="0">
              <a:buNone/>
            </a:pPr>
            <a:r>
              <a:rPr lang="en-US" sz="2400" dirty="0"/>
              <a:t>    do not be dismayed, for I am your God.” (41:10a)</a:t>
            </a:r>
          </a:p>
          <a:p>
            <a:pPr marL="0" indent="0">
              <a:buNone/>
            </a:pPr>
            <a:endParaRPr lang="en-US" sz="2400" dirty="0"/>
          </a:p>
          <a:p>
            <a:pPr marL="0" indent="0">
              <a:buNone/>
            </a:pPr>
            <a:r>
              <a:rPr lang="en-US" sz="2400" dirty="0"/>
              <a:t>“So that people may see and know,</a:t>
            </a:r>
          </a:p>
          <a:p>
            <a:pPr marL="0" indent="0">
              <a:buNone/>
            </a:pPr>
            <a:r>
              <a:rPr lang="en-US" sz="2400" dirty="0"/>
              <a:t>    may consider and understand</a:t>
            </a:r>
          </a:p>
          <a:p>
            <a:pPr marL="0" indent="0">
              <a:buNone/>
            </a:pPr>
            <a:r>
              <a:rPr lang="en-US" sz="2400" dirty="0"/>
              <a:t>that the hand of the Lord has done this,</a:t>
            </a:r>
          </a:p>
          <a:p>
            <a:pPr marL="0" indent="0">
              <a:buNone/>
            </a:pPr>
            <a:r>
              <a:rPr lang="en-US" sz="2400" dirty="0"/>
              <a:t>    that the Holy One of Israel has created it.” (41:20)</a:t>
            </a:r>
          </a:p>
        </p:txBody>
      </p:sp>
    </p:spTree>
    <p:extLst>
      <p:ext uri="{BB962C8B-B14F-4D97-AF65-F5344CB8AC3E}">
        <p14:creationId xmlns:p14="http://schemas.microsoft.com/office/powerpoint/2010/main" val="241731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schemas.microsoft.com/office/infopath/2007/PartnerControls"/>
    <ds:schemaRef ds:uri="http://schemas.microsoft.com/office/2006/documentManagement/types"/>
    <ds:schemaRef ds:uri="http://purl.org/dc/dcmitype/"/>
    <ds:schemaRef ds:uri="http://www.w3.org/XML/1998/namespace"/>
    <ds:schemaRef ds:uri="http://schemas.microsoft.com/office/2006/metadata/properties"/>
    <ds:schemaRef ds:uri="4873beb7-5857-4685-be1f-d57550cc96cc"/>
    <ds:schemaRef ds:uri="http://purl.org/dc/elements/1.1/"/>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Academic Literature 16x9</Template>
  <TotalTime>21260</TotalTime>
  <Words>875</Words>
  <Application>Microsoft Macintosh PowerPoint</Application>
  <PresentationFormat>Widescreen</PresentationFormat>
  <Paragraphs>99</Paragraphs>
  <Slides>15</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Euphemia</vt:lpstr>
      <vt:lpstr>Plantagenet Cherokee</vt:lpstr>
      <vt:lpstr>Wingdings</vt:lpstr>
      <vt:lpstr>Academic Literature 16x9</vt:lpstr>
      <vt:lpstr>Isaiah week seven</vt:lpstr>
      <vt:lpstr>PowerPoint Presentation</vt:lpstr>
      <vt:lpstr>Prophecy and Fulfillment </vt:lpstr>
      <vt:lpstr>Prophecy and Fulfillment, cont. </vt:lpstr>
      <vt:lpstr>Isaiah 40-48: Key themes</vt:lpstr>
      <vt:lpstr>Isaiah 40-48: Key themes</vt:lpstr>
      <vt:lpstr>Selected Passages</vt:lpstr>
      <vt:lpstr>Isaiah 40:1-11</vt:lpstr>
      <vt:lpstr>Isaiah 41:8-20</vt:lpstr>
      <vt:lpstr>Isaiah 42:1-9</vt:lpstr>
      <vt:lpstr>Isaiah 42:18-25 and 43:1-7</vt:lpstr>
      <vt:lpstr>Isaiah 44:24-28 and 45:1-13</vt:lpstr>
      <vt:lpstr>Looking ahead to next week… </vt:lpstr>
      <vt:lpstr>Prayer</vt:lpstr>
      <vt:lpstr>Breakout rooms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Rachel Keeler</dc:creator>
  <cp:lastModifiedBy>Rachel Keeler</cp:lastModifiedBy>
  <cp:revision>4</cp:revision>
  <dcterms:created xsi:type="dcterms:W3CDTF">2020-07-05T19:58:41Z</dcterms:created>
  <dcterms:modified xsi:type="dcterms:W3CDTF">2020-10-27T21:02:29Z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