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05" r:id="rId2"/>
    <p:sldId id="349" r:id="rId3"/>
    <p:sldId id="369" r:id="rId4"/>
    <p:sldId id="366" r:id="rId5"/>
    <p:sldId id="370" r:id="rId6"/>
    <p:sldId id="372" r:id="rId7"/>
    <p:sldId id="373" r:id="rId8"/>
    <p:sldId id="374" r:id="rId9"/>
    <p:sldId id="371" r:id="rId10"/>
    <p:sldId id="368" r:id="rId11"/>
    <p:sldId id="375" r:id="rId12"/>
    <p:sldId id="376" r:id="rId13"/>
    <p:sldId id="377" r:id="rId14"/>
    <p:sldId id="378" r:id="rId15"/>
    <p:sldId id="379" r:id="rId16"/>
    <p:sldId id="382" r:id="rId17"/>
    <p:sldId id="383" r:id="rId18"/>
    <p:sldId id="380" r:id="rId19"/>
    <p:sldId id="381" r:id="rId20"/>
    <p:sldId id="384" r:id="rId21"/>
    <p:sldId id="385" r:id="rId22"/>
    <p:sldId id="386" r:id="rId23"/>
    <p:sldId id="388" r:id="rId24"/>
    <p:sldId id="387" r:id="rId25"/>
    <p:sldId id="389" r:id="rId26"/>
    <p:sldId id="390" r:id="rId27"/>
    <p:sldId id="391" r:id="rId28"/>
    <p:sldId id="319" r:id="rId29"/>
    <p:sldId id="31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BAA"/>
    <a:srgbClr val="F3A8A4"/>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9"/>
    <p:restoredTop sz="94778"/>
  </p:normalViewPr>
  <p:slideViewPr>
    <p:cSldViewPr snapToGrid="0">
      <p:cViewPr>
        <p:scale>
          <a:sx n="95" d="100"/>
          <a:sy n="95" d="100"/>
        </p:scale>
        <p:origin x="1208"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760EAD84-1CFA-8349-B2B7-72522CBF5A1F}"/>
    <pc:docChg chg="undo redo custSel addSld delSld modSld sldOrd">
      <pc:chgData name="Rachel Keeler" userId="4db9b7d9-2fc6-4369-9fe9-4ed3570fbc23" providerId="ADAL" clId="{760EAD84-1CFA-8349-B2B7-72522CBF5A1F}" dt="2024-10-29T13:30:52.386" v="1549" actId="20577"/>
      <pc:docMkLst>
        <pc:docMk/>
      </pc:docMkLst>
      <pc:sldChg chg="modSp mod">
        <pc:chgData name="Rachel Keeler" userId="4db9b7d9-2fc6-4369-9fe9-4ed3570fbc23" providerId="ADAL" clId="{760EAD84-1CFA-8349-B2B7-72522CBF5A1F}" dt="2024-10-29T04:00:30.442" v="1354" actId="20577"/>
        <pc:sldMkLst>
          <pc:docMk/>
          <pc:sldMk cId="3558710215" sldId="313"/>
        </pc:sldMkLst>
        <pc:spChg chg="mod">
          <ac:chgData name="Rachel Keeler" userId="4db9b7d9-2fc6-4369-9fe9-4ed3570fbc23" providerId="ADAL" clId="{760EAD84-1CFA-8349-B2B7-72522CBF5A1F}" dt="2024-10-29T04:00:30.442" v="1354" actId="20577"/>
          <ac:spMkLst>
            <pc:docMk/>
            <pc:sldMk cId="3558710215" sldId="313"/>
            <ac:spMk id="3" creationId="{A5299EB6-57C8-51F4-144E-5AAEADEE14AD}"/>
          </ac:spMkLst>
        </pc:spChg>
      </pc:sldChg>
      <pc:sldChg chg="ord">
        <pc:chgData name="Rachel Keeler" userId="4db9b7d9-2fc6-4369-9fe9-4ed3570fbc23" providerId="ADAL" clId="{760EAD84-1CFA-8349-B2B7-72522CBF5A1F}" dt="2024-10-29T03:57:20.611" v="1215" actId="20578"/>
        <pc:sldMkLst>
          <pc:docMk/>
          <pc:sldMk cId="2769237443" sldId="319"/>
        </pc:sldMkLst>
      </pc:sldChg>
      <pc:sldChg chg="del">
        <pc:chgData name="Rachel Keeler" userId="4db9b7d9-2fc6-4369-9fe9-4ed3570fbc23" providerId="ADAL" clId="{760EAD84-1CFA-8349-B2B7-72522CBF5A1F}" dt="2024-10-28T23:00:47.413" v="11" actId="2696"/>
        <pc:sldMkLst>
          <pc:docMk/>
          <pc:sldMk cId="1597267806" sldId="323"/>
        </pc:sldMkLst>
      </pc:sldChg>
      <pc:sldChg chg="del">
        <pc:chgData name="Rachel Keeler" userId="4db9b7d9-2fc6-4369-9fe9-4ed3570fbc23" providerId="ADAL" clId="{760EAD84-1CFA-8349-B2B7-72522CBF5A1F}" dt="2024-10-28T23:00:47.426" v="12" actId="2696"/>
        <pc:sldMkLst>
          <pc:docMk/>
          <pc:sldMk cId="550510956" sldId="345"/>
        </pc:sldMkLst>
      </pc:sldChg>
      <pc:sldChg chg="modSp mod">
        <pc:chgData name="Rachel Keeler" userId="4db9b7d9-2fc6-4369-9fe9-4ed3570fbc23" providerId="ADAL" clId="{760EAD84-1CFA-8349-B2B7-72522CBF5A1F}" dt="2024-10-29T03:04:50.070" v="1041" actId="114"/>
        <pc:sldMkLst>
          <pc:docMk/>
          <pc:sldMk cId="1634215111" sldId="349"/>
        </pc:sldMkLst>
        <pc:spChg chg="mod">
          <ac:chgData name="Rachel Keeler" userId="4db9b7d9-2fc6-4369-9fe9-4ed3570fbc23" providerId="ADAL" clId="{760EAD84-1CFA-8349-B2B7-72522CBF5A1F}" dt="2024-10-29T03:04:50.070" v="1041" actId="114"/>
          <ac:spMkLst>
            <pc:docMk/>
            <pc:sldMk cId="1634215111" sldId="349"/>
            <ac:spMk id="2" creationId="{736B1A50-93CE-4317-6AFA-74009BF687BD}"/>
          </ac:spMkLst>
        </pc:spChg>
      </pc:sldChg>
      <pc:sldChg chg="del">
        <pc:chgData name="Rachel Keeler" userId="4db9b7d9-2fc6-4369-9fe9-4ed3570fbc23" providerId="ADAL" clId="{760EAD84-1CFA-8349-B2B7-72522CBF5A1F}" dt="2024-10-28T23:00:47.439" v="13" actId="2696"/>
        <pc:sldMkLst>
          <pc:docMk/>
          <pc:sldMk cId="1007754539" sldId="350"/>
        </pc:sldMkLst>
      </pc:sldChg>
      <pc:sldChg chg="del">
        <pc:chgData name="Rachel Keeler" userId="4db9b7d9-2fc6-4369-9fe9-4ed3570fbc23" providerId="ADAL" clId="{760EAD84-1CFA-8349-B2B7-72522CBF5A1F}" dt="2024-10-28T23:00:47.446" v="14" actId="2696"/>
        <pc:sldMkLst>
          <pc:docMk/>
          <pc:sldMk cId="523893276" sldId="351"/>
        </pc:sldMkLst>
      </pc:sldChg>
      <pc:sldChg chg="del">
        <pc:chgData name="Rachel Keeler" userId="4db9b7d9-2fc6-4369-9fe9-4ed3570fbc23" providerId="ADAL" clId="{760EAD84-1CFA-8349-B2B7-72522CBF5A1F}" dt="2024-10-28T23:00:47.451" v="15" actId="2696"/>
        <pc:sldMkLst>
          <pc:docMk/>
          <pc:sldMk cId="2562888707" sldId="352"/>
        </pc:sldMkLst>
      </pc:sldChg>
      <pc:sldChg chg="del">
        <pc:chgData name="Rachel Keeler" userId="4db9b7d9-2fc6-4369-9fe9-4ed3570fbc23" providerId="ADAL" clId="{760EAD84-1CFA-8349-B2B7-72522CBF5A1F}" dt="2024-10-28T23:00:47.456" v="16" actId="2696"/>
        <pc:sldMkLst>
          <pc:docMk/>
          <pc:sldMk cId="2621809961" sldId="353"/>
        </pc:sldMkLst>
      </pc:sldChg>
      <pc:sldChg chg="del">
        <pc:chgData name="Rachel Keeler" userId="4db9b7d9-2fc6-4369-9fe9-4ed3570fbc23" providerId="ADAL" clId="{760EAD84-1CFA-8349-B2B7-72522CBF5A1F}" dt="2024-10-28T23:00:47.459" v="17" actId="2696"/>
        <pc:sldMkLst>
          <pc:docMk/>
          <pc:sldMk cId="1392805183" sldId="354"/>
        </pc:sldMkLst>
      </pc:sldChg>
      <pc:sldChg chg="del">
        <pc:chgData name="Rachel Keeler" userId="4db9b7d9-2fc6-4369-9fe9-4ed3570fbc23" providerId="ADAL" clId="{760EAD84-1CFA-8349-B2B7-72522CBF5A1F}" dt="2024-10-28T23:00:47.463" v="18" actId="2696"/>
        <pc:sldMkLst>
          <pc:docMk/>
          <pc:sldMk cId="2896014038" sldId="355"/>
        </pc:sldMkLst>
      </pc:sldChg>
      <pc:sldChg chg="del">
        <pc:chgData name="Rachel Keeler" userId="4db9b7d9-2fc6-4369-9fe9-4ed3570fbc23" providerId="ADAL" clId="{760EAD84-1CFA-8349-B2B7-72522CBF5A1F}" dt="2024-10-28T23:00:47.473" v="19" actId="2696"/>
        <pc:sldMkLst>
          <pc:docMk/>
          <pc:sldMk cId="3115371279" sldId="356"/>
        </pc:sldMkLst>
      </pc:sldChg>
      <pc:sldChg chg="del">
        <pc:chgData name="Rachel Keeler" userId="4db9b7d9-2fc6-4369-9fe9-4ed3570fbc23" providerId="ADAL" clId="{760EAD84-1CFA-8349-B2B7-72522CBF5A1F}" dt="2024-10-28T23:00:47.477" v="20" actId="2696"/>
        <pc:sldMkLst>
          <pc:docMk/>
          <pc:sldMk cId="1532713660" sldId="357"/>
        </pc:sldMkLst>
      </pc:sldChg>
      <pc:sldChg chg="del">
        <pc:chgData name="Rachel Keeler" userId="4db9b7d9-2fc6-4369-9fe9-4ed3570fbc23" providerId="ADAL" clId="{760EAD84-1CFA-8349-B2B7-72522CBF5A1F}" dt="2024-10-28T23:00:47.482" v="21" actId="2696"/>
        <pc:sldMkLst>
          <pc:docMk/>
          <pc:sldMk cId="3456345307" sldId="358"/>
        </pc:sldMkLst>
      </pc:sldChg>
      <pc:sldChg chg="del">
        <pc:chgData name="Rachel Keeler" userId="4db9b7d9-2fc6-4369-9fe9-4ed3570fbc23" providerId="ADAL" clId="{760EAD84-1CFA-8349-B2B7-72522CBF5A1F}" dt="2024-10-28T23:00:47.485" v="22" actId="2696"/>
        <pc:sldMkLst>
          <pc:docMk/>
          <pc:sldMk cId="1165968302" sldId="359"/>
        </pc:sldMkLst>
      </pc:sldChg>
      <pc:sldChg chg="del">
        <pc:chgData name="Rachel Keeler" userId="4db9b7d9-2fc6-4369-9fe9-4ed3570fbc23" providerId="ADAL" clId="{760EAD84-1CFA-8349-B2B7-72522CBF5A1F}" dt="2024-10-28T23:00:47.491" v="23" actId="2696"/>
        <pc:sldMkLst>
          <pc:docMk/>
          <pc:sldMk cId="1117586037" sldId="360"/>
        </pc:sldMkLst>
      </pc:sldChg>
      <pc:sldChg chg="del">
        <pc:chgData name="Rachel Keeler" userId="4db9b7d9-2fc6-4369-9fe9-4ed3570fbc23" providerId="ADAL" clId="{760EAD84-1CFA-8349-B2B7-72522CBF5A1F}" dt="2024-10-28T23:00:47.494" v="24" actId="2696"/>
        <pc:sldMkLst>
          <pc:docMk/>
          <pc:sldMk cId="4148502096" sldId="361"/>
        </pc:sldMkLst>
      </pc:sldChg>
      <pc:sldChg chg="del">
        <pc:chgData name="Rachel Keeler" userId="4db9b7d9-2fc6-4369-9fe9-4ed3570fbc23" providerId="ADAL" clId="{760EAD84-1CFA-8349-B2B7-72522CBF5A1F}" dt="2024-10-28T23:00:47.497" v="25" actId="2696"/>
        <pc:sldMkLst>
          <pc:docMk/>
          <pc:sldMk cId="210990110" sldId="362"/>
        </pc:sldMkLst>
      </pc:sldChg>
      <pc:sldChg chg="del">
        <pc:chgData name="Rachel Keeler" userId="4db9b7d9-2fc6-4369-9fe9-4ed3570fbc23" providerId="ADAL" clId="{760EAD84-1CFA-8349-B2B7-72522CBF5A1F}" dt="2024-10-28T23:00:47.502" v="26" actId="2696"/>
        <pc:sldMkLst>
          <pc:docMk/>
          <pc:sldMk cId="3591631791" sldId="363"/>
        </pc:sldMkLst>
      </pc:sldChg>
      <pc:sldChg chg="del">
        <pc:chgData name="Rachel Keeler" userId="4db9b7d9-2fc6-4369-9fe9-4ed3570fbc23" providerId="ADAL" clId="{760EAD84-1CFA-8349-B2B7-72522CBF5A1F}" dt="2024-10-28T23:00:47.506" v="27" actId="2696"/>
        <pc:sldMkLst>
          <pc:docMk/>
          <pc:sldMk cId="2153542015" sldId="364"/>
        </pc:sldMkLst>
      </pc:sldChg>
      <pc:sldChg chg="del">
        <pc:chgData name="Rachel Keeler" userId="4db9b7d9-2fc6-4369-9fe9-4ed3570fbc23" providerId="ADAL" clId="{760EAD84-1CFA-8349-B2B7-72522CBF5A1F}" dt="2024-10-28T23:00:47.510" v="28" actId="2696"/>
        <pc:sldMkLst>
          <pc:docMk/>
          <pc:sldMk cId="4199012270" sldId="365"/>
        </pc:sldMkLst>
      </pc:sldChg>
      <pc:sldChg chg="modSp mod">
        <pc:chgData name="Rachel Keeler" userId="4db9b7d9-2fc6-4369-9fe9-4ed3570fbc23" providerId="ADAL" clId="{760EAD84-1CFA-8349-B2B7-72522CBF5A1F}" dt="2024-10-29T01:27:49.010" v="334" actId="20577"/>
        <pc:sldMkLst>
          <pc:docMk/>
          <pc:sldMk cId="2188208096" sldId="366"/>
        </pc:sldMkLst>
        <pc:spChg chg="mod">
          <ac:chgData name="Rachel Keeler" userId="4db9b7d9-2fc6-4369-9fe9-4ed3570fbc23" providerId="ADAL" clId="{760EAD84-1CFA-8349-B2B7-72522CBF5A1F}" dt="2024-10-29T01:27:49.010" v="334" actId="20577"/>
          <ac:spMkLst>
            <pc:docMk/>
            <pc:sldMk cId="2188208096" sldId="366"/>
            <ac:spMk id="2" creationId="{1C988252-4881-10D8-2751-6981601E6BE7}"/>
          </ac:spMkLst>
        </pc:spChg>
      </pc:sldChg>
      <pc:sldChg chg="modSp add del mod">
        <pc:chgData name="Rachel Keeler" userId="4db9b7d9-2fc6-4369-9fe9-4ed3570fbc23" providerId="ADAL" clId="{760EAD84-1CFA-8349-B2B7-72522CBF5A1F}" dt="2024-10-29T01:19:48.548" v="296" actId="2696"/>
        <pc:sldMkLst>
          <pc:docMk/>
          <pc:sldMk cId="602991824" sldId="367"/>
        </pc:sldMkLst>
        <pc:spChg chg="mod">
          <ac:chgData name="Rachel Keeler" userId="4db9b7d9-2fc6-4369-9fe9-4ed3570fbc23" providerId="ADAL" clId="{760EAD84-1CFA-8349-B2B7-72522CBF5A1F}" dt="2024-10-28T23:08:47.360" v="97" actId="20577"/>
          <ac:spMkLst>
            <pc:docMk/>
            <pc:sldMk cId="602991824" sldId="367"/>
            <ac:spMk id="2" creationId="{05F85BDD-04D0-9EB1-0A5B-47239A1E1F03}"/>
          </ac:spMkLst>
        </pc:spChg>
      </pc:sldChg>
      <pc:sldChg chg="modSp add del mod">
        <pc:chgData name="Rachel Keeler" userId="4db9b7d9-2fc6-4369-9fe9-4ed3570fbc23" providerId="ADAL" clId="{760EAD84-1CFA-8349-B2B7-72522CBF5A1F}" dt="2024-10-28T23:03:52.260" v="73" actId="2696"/>
        <pc:sldMkLst>
          <pc:docMk/>
          <pc:sldMk cId="1832289228" sldId="367"/>
        </pc:sldMkLst>
        <pc:spChg chg="mod">
          <ac:chgData name="Rachel Keeler" userId="4db9b7d9-2fc6-4369-9fe9-4ed3570fbc23" providerId="ADAL" clId="{760EAD84-1CFA-8349-B2B7-72522CBF5A1F}" dt="2024-10-28T23:03:47.031" v="72" actId="20577"/>
          <ac:spMkLst>
            <pc:docMk/>
            <pc:sldMk cId="1832289228" sldId="367"/>
            <ac:spMk id="2" creationId="{56C0FBD4-94A7-CCD4-900D-125FE0E41C4B}"/>
          </ac:spMkLst>
        </pc:spChg>
      </pc:sldChg>
      <pc:sldChg chg="modSp add mod">
        <pc:chgData name="Rachel Keeler" userId="4db9b7d9-2fc6-4369-9fe9-4ed3570fbc23" providerId="ADAL" clId="{760EAD84-1CFA-8349-B2B7-72522CBF5A1F}" dt="2024-10-29T02:04:09.584" v="493" actId="404"/>
        <pc:sldMkLst>
          <pc:docMk/>
          <pc:sldMk cId="356348719" sldId="368"/>
        </pc:sldMkLst>
        <pc:spChg chg="mod">
          <ac:chgData name="Rachel Keeler" userId="4db9b7d9-2fc6-4369-9fe9-4ed3570fbc23" providerId="ADAL" clId="{760EAD84-1CFA-8349-B2B7-72522CBF5A1F}" dt="2024-10-29T02:04:09.584" v="493" actId="404"/>
          <ac:spMkLst>
            <pc:docMk/>
            <pc:sldMk cId="356348719" sldId="368"/>
            <ac:spMk id="2" creationId="{1E409676-22E5-E502-61B4-C3A6EBA3A1D5}"/>
          </ac:spMkLst>
        </pc:spChg>
      </pc:sldChg>
      <pc:sldChg chg="addSp modSp add mod">
        <pc:chgData name="Rachel Keeler" userId="4db9b7d9-2fc6-4369-9fe9-4ed3570fbc23" providerId="ADAL" clId="{760EAD84-1CFA-8349-B2B7-72522CBF5A1F}" dt="2024-10-29T00:58:41.100" v="189" actId="404"/>
        <pc:sldMkLst>
          <pc:docMk/>
          <pc:sldMk cId="672292566" sldId="369"/>
        </pc:sldMkLst>
        <pc:spChg chg="mod">
          <ac:chgData name="Rachel Keeler" userId="4db9b7d9-2fc6-4369-9fe9-4ed3570fbc23" providerId="ADAL" clId="{760EAD84-1CFA-8349-B2B7-72522CBF5A1F}" dt="2024-10-29T00:58:41.100" v="189" actId="404"/>
          <ac:spMkLst>
            <pc:docMk/>
            <pc:sldMk cId="672292566" sldId="369"/>
            <ac:spMk id="2" creationId="{C2FF066A-C50D-C612-FD49-468EC4206641}"/>
          </ac:spMkLst>
        </pc:spChg>
        <pc:cxnChg chg="add mod">
          <ac:chgData name="Rachel Keeler" userId="4db9b7d9-2fc6-4369-9fe9-4ed3570fbc23" providerId="ADAL" clId="{760EAD84-1CFA-8349-B2B7-72522CBF5A1F}" dt="2024-10-29T00:56:23.542" v="147" actId="208"/>
          <ac:cxnSpMkLst>
            <pc:docMk/>
            <pc:sldMk cId="672292566" sldId="369"/>
            <ac:cxnSpMk id="4" creationId="{33995B78-7BAB-0581-4998-D3997E5F60F4}"/>
          </ac:cxnSpMkLst>
        </pc:cxnChg>
      </pc:sldChg>
      <pc:sldChg chg="modSp add mod">
        <pc:chgData name="Rachel Keeler" userId="4db9b7d9-2fc6-4369-9fe9-4ed3570fbc23" providerId="ADAL" clId="{760EAD84-1CFA-8349-B2B7-72522CBF5A1F}" dt="2024-10-29T03:06:04.173" v="1052" actId="20577"/>
        <pc:sldMkLst>
          <pc:docMk/>
          <pc:sldMk cId="2427684297" sldId="370"/>
        </pc:sldMkLst>
        <pc:spChg chg="mod">
          <ac:chgData name="Rachel Keeler" userId="4db9b7d9-2fc6-4369-9fe9-4ed3570fbc23" providerId="ADAL" clId="{760EAD84-1CFA-8349-B2B7-72522CBF5A1F}" dt="2024-10-29T03:06:04.173" v="1052" actId="20577"/>
          <ac:spMkLst>
            <pc:docMk/>
            <pc:sldMk cId="2427684297" sldId="370"/>
            <ac:spMk id="2" creationId="{7C3DB5DB-0243-E1D7-0A08-64BDE337B379}"/>
          </ac:spMkLst>
        </pc:spChg>
      </pc:sldChg>
      <pc:sldChg chg="modSp add mod">
        <pc:chgData name="Rachel Keeler" userId="4db9b7d9-2fc6-4369-9fe9-4ed3570fbc23" providerId="ADAL" clId="{760EAD84-1CFA-8349-B2B7-72522CBF5A1F}" dt="2024-10-29T01:19:36.639" v="295" actId="255"/>
        <pc:sldMkLst>
          <pc:docMk/>
          <pc:sldMk cId="3786421728" sldId="371"/>
        </pc:sldMkLst>
        <pc:spChg chg="mod">
          <ac:chgData name="Rachel Keeler" userId="4db9b7d9-2fc6-4369-9fe9-4ed3570fbc23" providerId="ADAL" clId="{760EAD84-1CFA-8349-B2B7-72522CBF5A1F}" dt="2024-10-29T01:19:36.639" v="295" actId="255"/>
          <ac:spMkLst>
            <pc:docMk/>
            <pc:sldMk cId="3786421728" sldId="371"/>
            <ac:spMk id="2" creationId="{8126C17A-ACA0-408B-F424-3D7D1AEF4CF8}"/>
          </ac:spMkLst>
        </pc:spChg>
      </pc:sldChg>
      <pc:sldChg chg="modSp add mod">
        <pc:chgData name="Rachel Keeler" userId="4db9b7d9-2fc6-4369-9fe9-4ed3570fbc23" providerId="ADAL" clId="{760EAD84-1CFA-8349-B2B7-72522CBF5A1F}" dt="2024-10-29T01:17:26.807" v="278" actId="20577"/>
        <pc:sldMkLst>
          <pc:docMk/>
          <pc:sldMk cId="1240495996" sldId="372"/>
        </pc:sldMkLst>
        <pc:spChg chg="mod">
          <ac:chgData name="Rachel Keeler" userId="4db9b7d9-2fc6-4369-9fe9-4ed3570fbc23" providerId="ADAL" clId="{760EAD84-1CFA-8349-B2B7-72522CBF5A1F}" dt="2024-10-29T01:17:26.807" v="278" actId="20577"/>
          <ac:spMkLst>
            <pc:docMk/>
            <pc:sldMk cId="1240495996" sldId="372"/>
            <ac:spMk id="2" creationId="{B8A3DC3B-B43C-73EA-AE28-9B056187CB35}"/>
          </ac:spMkLst>
        </pc:spChg>
      </pc:sldChg>
      <pc:sldChg chg="modSp add mod">
        <pc:chgData name="Rachel Keeler" userId="4db9b7d9-2fc6-4369-9fe9-4ed3570fbc23" providerId="ADAL" clId="{760EAD84-1CFA-8349-B2B7-72522CBF5A1F}" dt="2024-10-29T01:40:54.877" v="413" actId="5793"/>
        <pc:sldMkLst>
          <pc:docMk/>
          <pc:sldMk cId="640821235" sldId="373"/>
        </pc:sldMkLst>
        <pc:spChg chg="mod">
          <ac:chgData name="Rachel Keeler" userId="4db9b7d9-2fc6-4369-9fe9-4ed3570fbc23" providerId="ADAL" clId="{760EAD84-1CFA-8349-B2B7-72522CBF5A1F}" dt="2024-10-29T01:40:54.877" v="413" actId="5793"/>
          <ac:spMkLst>
            <pc:docMk/>
            <pc:sldMk cId="640821235" sldId="373"/>
            <ac:spMk id="2" creationId="{F532F8A8-5D98-E542-2614-2133FEB25B60}"/>
          </ac:spMkLst>
        </pc:spChg>
      </pc:sldChg>
      <pc:sldChg chg="add ord">
        <pc:chgData name="Rachel Keeler" userId="4db9b7d9-2fc6-4369-9fe9-4ed3570fbc23" providerId="ADAL" clId="{760EAD84-1CFA-8349-B2B7-72522CBF5A1F}" dt="2024-10-29T01:39:39.873" v="404" actId="20578"/>
        <pc:sldMkLst>
          <pc:docMk/>
          <pc:sldMk cId="4126998143" sldId="374"/>
        </pc:sldMkLst>
      </pc:sldChg>
      <pc:sldChg chg="modSp add mod ord">
        <pc:chgData name="Rachel Keeler" userId="4db9b7d9-2fc6-4369-9fe9-4ed3570fbc23" providerId="ADAL" clId="{760EAD84-1CFA-8349-B2B7-72522CBF5A1F}" dt="2024-10-29T03:05:38.486" v="1046" actId="20577"/>
        <pc:sldMkLst>
          <pc:docMk/>
          <pc:sldMk cId="591189378" sldId="375"/>
        </pc:sldMkLst>
        <pc:spChg chg="mod">
          <ac:chgData name="Rachel Keeler" userId="4db9b7d9-2fc6-4369-9fe9-4ed3570fbc23" providerId="ADAL" clId="{760EAD84-1CFA-8349-B2B7-72522CBF5A1F}" dt="2024-10-29T03:05:38.486" v="1046" actId="20577"/>
          <ac:spMkLst>
            <pc:docMk/>
            <pc:sldMk cId="591189378" sldId="375"/>
            <ac:spMk id="2" creationId="{C8885CE0-803D-16F4-B781-5CC9E7CC6C9C}"/>
          </ac:spMkLst>
        </pc:spChg>
      </pc:sldChg>
      <pc:sldChg chg="modSp add mod">
        <pc:chgData name="Rachel Keeler" userId="4db9b7d9-2fc6-4369-9fe9-4ed3570fbc23" providerId="ADAL" clId="{760EAD84-1CFA-8349-B2B7-72522CBF5A1F}" dt="2024-10-29T03:06:55.059" v="1054" actId="20577"/>
        <pc:sldMkLst>
          <pc:docMk/>
          <pc:sldMk cId="2424569133" sldId="376"/>
        </pc:sldMkLst>
        <pc:spChg chg="mod">
          <ac:chgData name="Rachel Keeler" userId="4db9b7d9-2fc6-4369-9fe9-4ed3570fbc23" providerId="ADAL" clId="{760EAD84-1CFA-8349-B2B7-72522CBF5A1F}" dt="2024-10-29T03:06:55.059" v="1054" actId="20577"/>
          <ac:spMkLst>
            <pc:docMk/>
            <pc:sldMk cId="2424569133" sldId="376"/>
            <ac:spMk id="2" creationId="{4C9CA03C-6CC0-2B08-ADD7-5086D833A51F}"/>
          </ac:spMkLst>
        </pc:spChg>
      </pc:sldChg>
      <pc:sldChg chg="modSp add mod">
        <pc:chgData name="Rachel Keeler" userId="4db9b7d9-2fc6-4369-9fe9-4ed3570fbc23" providerId="ADAL" clId="{760EAD84-1CFA-8349-B2B7-72522CBF5A1F}" dt="2024-10-29T02:29:52.662" v="729" actId="255"/>
        <pc:sldMkLst>
          <pc:docMk/>
          <pc:sldMk cId="839991650" sldId="377"/>
        </pc:sldMkLst>
        <pc:spChg chg="mod">
          <ac:chgData name="Rachel Keeler" userId="4db9b7d9-2fc6-4369-9fe9-4ed3570fbc23" providerId="ADAL" clId="{760EAD84-1CFA-8349-B2B7-72522CBF5A1F}" dt="2024-10-29T02:29:52.662" v="729" actId="255"/>
          <ac:spMkLst>
            <pc:docMk/>
            <pc:sldMk cId="839991650" sldId="377"/>
            <ac:spMk id="2" creationId="{DB47B1E3-18FA-842C-120A-09C5B9E88810}"/>
          </ac:spMkLst>
        </pc:spChg>
      </pc:sldChg>
      <pc:sldChg chg="modSp add mod">
        <pc:chgData name="Rachel Keeler" userId="4db9b7d9-2fc6-4369-9fe9-4ed3570fbc23" providerId="ADAL" clId="{760EAD84-1CFA-8349-B2B7-72522CBF5A1F}" dt="2024-10-29T02:51:32.314" v="966" actId="20577"/>
        <pc:sldMkLst>
          <pc:docMk/>
          <pc:sldMk cId="2480517525" sldId="378"/>
        </pc:sldMkLst>
        <pc:spChg chg="mod">
          <ac:chgData name="Rachel Keeler" userId="4db9b7d9-2fc6-4369-9fe9-4ed3570fbc23" providerId="ADAL" clId="{760EAD84-1CFA-8349-B2B7-72522CBF5A1F}" dt="2024-10-29T02:51:32.314" v="966" actId="20577"/>
          <ac:spMkLst>
            <pc:docMk/>
            <pc:sldMk cId="2480517525" sldId="378"/>
            <ac:spMk id="2" creationId="{D35242D8-8AC4-FFD7-E2F1-8E4A087ED843}"/>
          </ac:spMkLst>
        </pc:spChg>
      </pc:sldChg>
      <pc:sldChg chg="modSp add mod ord">
        <pc:chgData name="Rachel Keeler" userId="4db9b7d9-2fc6-4369-9fe9-4ed3570fbc23" providerId="ADAL" clId="{760EAD84-1CFA-8349-B2B7-72522CBF5A1F}" dt="2024-10-29T02:56:02.551" v="983" actId="20577"/>
        <pc:sldMkLst>
          <pc:docMk/>
          <pc:sldMk cId="96835571" sldId="379"/>
        </pc:sldMkLst>
        <pc:spChg chg="mod">
          <ac:chgData name="Rachel Keeler" userId="4db9b7d9-2fc6-4369-9fe9-4ed3570fbc23" providerId="ADAL" clId="{760EAD84-1CFA-8349-B2B7-72522CBF5A1F}" dt="2024-10-29T02:56:02.551" v="983" actId="20577"/>
          <ac:spMkLst>
            <pc:docMk/>
            <pc:sldMk cId="96835571" sldId="379"/>
            <ac:spMk id="2" creationId="{F6FB5C8F-1116-FD20-6519-16D1583559A1}"/>
          </ac:spMkLst>
        </pc:spChg>
      </pc:sldChg>
      <pc:sldChg chg="modSp add mod">
        <pc:chgData name="Rachel Keeler" userId="4db9b7d9-2fc6-4369-9fe9-4ed3570fbc23" providerId="ADAL" clId="{760EAD84-1CFA-8349-B2B7-72522CBF5A1F}" dt="2024-10-29T02:47:25.746" v="869" actId="20577"/>
        <pc:sldMkLst>
          <pc:docMk/>
          <pc:sldMk cId="3661474571" sldId="380"/>
        </pc:sldMkLst>
        <pc:spChg chg="mod">
          <ac:chgData name="Rachel Keeler" userId="4db9b7d9-2fc6-4369-9fe9-4ed3570fbc23" providerId="ADAL" clId="{760EAD84-1CFA-8349-B2B7-72522CBF5A1F}" dt="2024-10-29T02:47:25.746" v="869" actId="20577"/>
          <ac:spMkLst>
            <pc:docMk/>
            <pc:sldMk cId="3661474571" sldId="380"/>
            <ac:spMk id="2" creationId="{090413F7-051C-0055-02E3-7814C0D528C0}"/>
          </ac:spMkLst>
        </pc:spChg>
      </pc:sldChg>
      <pc:sldChg chg="modSp add mod">
        <pc:chgData name="Rachel Keeler" userId="4db9b7d9-2fc6-4369-9fe9-4ed3570fbc23" providerId="ADAL" clId="{760EAD84-1CFA-8349-B2B7-72522CBF5A1F}" dt="2024-10-29T03:13:25.725" v="1055" actId="113"/>
        <pc:sldMkLst>
          <pc:docMk/>
          <pc:sldMk cId="1666243100" sldId="381"/>
        </pc:sldMkLst>
        <pc:spChg chg="mod">
          <ac:chgData name="Rachel Keeler" userId="4db9b7d9-2fc6-4369-9fe9-4ed3570fbc23" providerId="ADAL" clId="{760EAD84-1CFA-8349-B2B7-72522CBF5A1F}" dt="2024-10-29T03:13:25.725" v="1055" actId="113"/>
          <ac:spMkLst>
            <pc:docMk/>
            <pc:sldMk cId="1666243100" sldId="381"/>
            <ac:spMk id="2" creationId="{A9B7CC20-273E-330C-250D-E43CC853801D}"/>
          </ac:spMkLst>
        </pc:spChg>
      </pc:sldChg>
      <pc:sldChg chg="add">
        <pc:chgData name="Rachel Keeler" userId="4db9b7d9-2fc6-4369-9fe9-4ed3570fbc23" providerId="ADAL" clId="{760EAD84-1CFA-8349-B2B7-72522CBF5A1F}" dt="2024-10-29T02:55:12.468" v="967" actId="2890"/>
        <pc:sldMkLst>
          <pc:docMk/>
          <pc:sldMk cId="3852759178" sldId="382"/>
        </pc:sldMkLst>
      </pc:sldChg>
      <pc:sldChg chg="modSp add mod">
        <pc:chgData name="Rachel Keeler" userId="4db9b7d9-2fc6-4369-9fe9-4ed3570fbc23" providerId="ADAL" clId="{760EAD84-1CFA-8349-B2B7-72522CBF5A1F}" dt="2024-10-29T02:58:45.943" v="989" actId="20577"/>
        <pc:sldMkLst>
          <pc:docMk/>
          <pc:sldMk cId="712725436" sldId="383"/>
        </pc:sldMkLst>
        <pc:spChg chg="mod">
          <ac:chgData name="Rachel Keeler" userId="4db9b7d9-2fc6-4369-9fe9-4ed3570fbc23" providerId="ADAL" clId="{760EAD84-1CFA-8349-B2B7-72522CBF5A1F}" dt="2024-10-29T02:58:45.943" v="989" actId="20577"/>
          <ac:spMkLst>
            <pc:docMk/>
            <pc:sldMk cId="712725436" sldId="383"/>
            <ac:spMk id="2" creationId="{85352B32-E370-F378-FABB-E165517727AB}"/>
          </ac:spMkLst>
        </pc:spChg>
      </pc:sldChg>
      <pc:sldChg chg="modSp add mod">
        <pc:chgData name="Rachel Keeler" userId="4db9b7d9-2fc6-4369-9fe9-4ed3570fbc23" providerId="ADAL" clId="{760EAD84-1CFA-8349-B2B7-72522CBF5A1F}" dt="2024-10-29T03:24:32.857" v="1135" actId="20577"/>
        <pc:sldMkLst>
          <pc:docMk/>
          <pc:sldMk cId="824673704" sldId="384"/>
        </pc:sldMkLst>
        <pc:spChg chg="mod">
          <ac:chgData name="Rachel Keeler" userId="4db9b7d9-2fc6-4369-9fe9-4ed3570fbc23" providerId="ADAL" clId="{760EAD84-1CFA-8349-B2B7-72522CBF5A1F}" dt="2024-10-29T03:24:32.857" v="1135" actId="20577"/>
          <ac:spMkLst>
            <pc:docMk/>
            <pc:sldMk cId="824673704" sldId="384"/>
            <ac:spMk id="2" creationId="{32C42ACD-5EA1-97EB-73CD-3CBDFC0EBBB1}"/>
          </ac:spMkLst>
        </pc:spChg>
      </pc:sldChg>
      <pc:sldChg chg="modSp add mod">
        <pc:chgData name="Rachel Keeler" userId="4db9b7d9-2fc6-4369-9fe9-4ed3570fbc23" providerId="ADAL" clId="{760EAD84-1CFA-8349-B2B7-72522CBF5A1F}" dt="2024-10-29T03:32:05.443" v="1172" actId="20577"/>
        <pc:sldMkLst>
          <pc:docMk/>
          <pc:sldMk cId="3579173382" sldId="385"/>
        </pc:sldMkLst>
        <pc:spChg chg="mod">
          <ac:chgData name="Rachel Keeler" userId="4db9b7d9-2fc6-4369-9fe9-4ed3570fbc23" providerId="ADAL" clId="{760EAD84-1CFA-8349-B2B7-72522CBF5A1F}" dt="2024-10-29T03:32:05.443" v="1172" actId="20577"/>
          <ac:spMkLst>
            <pc:docMk/>
            <pc:sldMk cId="3579173382" sldId="385"/>
            <ac:spMk id="2" creationId="{5A27B0CA-9EC5-2823-C3A6-084C84CC3BA4}"/>
          </ac:spMkLst>
        </pc:spChg>
      </pc:sldChg>
      <pc:sldChg chg="modSp add mod">
        <pc:chgData name="Rachel Keeler" userId="4db9b7d9-2fc6-4369-9fe9-4ed3570fbc23" providerId="ADAL" clId="{760EAD84-1CFA-8349-B2B7-72522CBF5A1F}" dt="2024-10-29T03:32:00.032" v="1171" actId="20577"/>
        <pc:sldMkLst>
          <pc:docMk/>
          <pc:sldMk cId="2365899018" sldId="386"/>
        </pc:sldMkLst>
        <pc:spChg chg="mod">
          <ac:chgData name="Rachel Keeler" userId="4db9b7d9-2fc6-4369-9fe9-4ed3570fbc23" providerId="ADAL" clId="{760EAD84-1CFA-8349-B2B7-72522CBF5A1F}" dt="2024-10-29T03:32:00.032" v="1171" actId="20577"/>
          <ac:spMkLst>
            <pc:docMk/>
            <pc:sldMk cId="2365899018" sldId="386"/>
            <ac:spMk id="2" creationId="{3087ED1F-8050-19DD-4E24-0D04A16BA5FD}"/>
          </ac:spMkLst>
        </pc:spChg>
      </pc:sldChg>
      <pc:sldChg chg="modSp add mod">
        <pc:chgData name="Rachel Keeler" userId="4db9b7d9-2fc6-4369-9fe9-4ed3570fbc23" providerId="ADAL" clId="{760EAD84-1CFA-8349-B2B7-72522CBF5A1F}" dt="2024-10-29T03:40:02.468" v="1196" actId="20577"/>
        <pc:sldMkLst>
          <pc:docMk/>
          <pc:sldMk cId="3686091641" sldId="387"/>
        </pc:sldMkLst>
        <pc:spChg chg="mod">
          <ac:chgData name="Rachel Keeler" userId="4db9b7d9-2fc6-4369-9fe9-4ed3570fbc23" providerId="ADAL" clId="{760EAD84-1CFA-8349-B2B7-72522CBF5A1F}" dt="2024-10-29T03:40:02.468" v="1196" actId="20577"/>
          <ac:spMkLst>
            <pc:docMk/>
            <pc:sldMk cId="3686091641" sldId="387"/>
            <ac:spMk id="2" creationId="{0CEF16A5-9E88-7BFD-1C8E-E220A1517FAC}"/>
          </ac:spMkLst>
        </pc:spChg>
      </pc:sldChg>
      <pc:sldChg chg="modSp add mod ord">
        <pc:chgData name="Rachel Keeler" userId="4db9b7d9-2fc6-4369-9fe9-4ed3570fbc23" providerId="ADAL" clId="{760EAD84-1CFA-8349-B2B7-72522CBF5A1F}" dt="2024-10-29T03:39:53.293" v="1192" actId="20578"/>
        <pc:sldMkLst>
          <pc:docMk/>
          <pc:sldMk cId="1915319453" sldId="388"/>
        </pc:sldMkLst>
        <pc:spChg chg="mod">
          <ac:chgData name="Rachel Keeler" userId="4db9b7d9-2fc6-4369-9fe9-4ed3570fbc23" providerId="ADAL" clId="{760EAD84-1CFA-8349-B2B7-72522CBF5A1F}" dt="2024-10-29T03:39:49.184" v="1191" actId="20577"/>
          <ac:spMkLst>
            <pc:docMk/>
            <pc:sldMk cId="1915319453" sldId="388"/>
            <ac:spMk id="2" creationId="{C372FF70-DA21-2FA4-C86F-7D4AF7503955}"/>
          </ac:spMkLst>
        </pc:spChg>
      </pc:sldChg>
      <pc:sldChg chg="modSp add mod">
        <pc:chgData name="Rachel Keeler" userId="4db9b7d9-2fc6-4369-9fe9-4ed3570fbc23" providerId="ADAL" clId="{760EAD84-1CFA-8349-B2B7-72522CBF5A1F}" dt="2024-10-29T03:56:14.116" v="1206" actId="20577"/>
        <pc:sldMkLst>
          <pc:docMk/>
          <pc:sldMk cId="784370178" sldId="389"/>
        </pc:sldMkLst>
        <pc:spChg chg="mod">
          <ac:chgData name="Rachel Keeler" userId="4db9b7d9-2fc6-4369-9fe9-4ed3570fbc23" providerId="ADAL" clId="{760EAD84-1CFA-8349-B2B7-72522CBF5A1F}" dt="2024-10-29T03:56:14.116" v="1206" actId="20577"/>
          <ac:spMkLst>
            <pc:docMk/>
            <pc:sldMk cId="784370178" sldId="389"/>
            <ac:spMk id="2" creationId="{E621EAC3-0375-27E1-D367-0B2A49936EF3}"/>
          </ac:spMkLst>
        </pc:spChg>
      </pc:sldChg>
      <pc:sldChg chg="modSp add mod">
        <pc:chgData name="Rachel Keeler" userId="4db9b7d9-2fc6-4369-9fe9-4ed3570fbc23" providerId="ADAL" clId="{760EAD84-1CFA-8349-B2B7-72522CBF5A1F}" dt="2024-10-29T03:56:23.743" v="1214" actId="20577"/>
        <pc:sldMkLst>
          <pc:docMk/>
          <pc:sldMk cId="3498158229" sldId="390"/>
        </pc:sldMkLst>
        <pc:spChg chg="mod">
          <ac:chgData name="Rachel Keeler" userId="4db9b7d9-2fc6-4369-9fe9-4ed3570fbc23" providerId="ADAL" clId="{760EAD84-1CFA-8349-B2B7-72522CBF5A1F}" dt="2024-10-29T03:56:23.743" v="1214" actId="20577"/>
          <ac:spMkLst>
            <pc:docMk/>
            <pc:sldMk cId="3498158229" sldId="390"/>
            <ac:spMk id="2" creationId="{BCF45B92-3885-27D3-87DC-ECA692E42F13}"/>
          </ac:spMkLst>
        </pc:spChg>
      </pc:sldChg>
      <pc:sldChg chg="modSp add mod">
        <pc:chgData name="Rachel Keeler" userId="4db9b7d9-2fc6-4369-9fe9-4ed3570fbc23" providerId="ADAL" clId="{760EAD84-1CFA-8349-B2B7-72522CBF5A1F}" dt="2024-10-29T13:30:52.386" v="1549" actId="20577"/>
        <pc:sldMkLst>
          <pc:docMk/>
          <pc:sldMk cId="3553538541" sldId="391"/>
        </pc:sldMkLst>
        <pc:spChg chg="mod">
          <ac:chgData name="Rachel Keeler" userId="4db9b7d9-2fc6-4369-9fe9-4ed3570fbc23" providerId="ADAL" clId="{760EAD84-1CFA-8349-B2B7-72522CBF5A1F}" dt="2024-10-29T13:30:52.386" v="1549" actId="20577"/>
          <ac:spMkLst>
            <pc:docMk/>
            <pc:sldMk cId="3553538541" sldId="391"/>
            <ac:spMk id="2" creationId="{685D0A37-AAF3-6D6A-0713-326AC1456F8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10/21/24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C1EB0-A7BC-F444-8423-7C7A54B48F86}" type="slidenum">
              <a:rPr lang="en-US" smtClean="0"/>
              <a:t>23</a:t>
            </a:fld>
            <a:endParaRPr lang="en-US"/>
          </a:p>
        </p:txBody>
      </p:sp>
    </p:spTree>
    <p:extLst>
      <p:ext uri="{BB962C8B-B14F-4D97-AF65-F5344CB8AC3E}">
        <p14:creationId xmlns:p14="http://schemas.microsoft.com/office/powerpoint/2010/main" val="1967289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82B2-692E-13B0-DFB7-B8E82D7B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6EF24-E881-AE10-FBF9-E706F9FA1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C9C41-89A3-EF1F-3BB4-4E8FCA229A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8A81C7-4507-E984-FCE2-7DB01437B073}"/>
              </a:ext>
            </a:extLst>
          </p:cNvPr>
          <p:cNvSpPr>
            <a:spLocks noGrp="1"/>
          </p:cNvSpPr>
          <p:nvPr>
            <p:ph type="sldNum" sz="quarter" idx="5"/>
          </p:nvPr>
        </p:nvSpPr>
        <p:spPr/>
        <p:txBody>
          <a:bodyPr/>
          <a:lstStyle/>
          <a:p>
            <a:fld id="{B2FC1EB0-A7BC-F444-8423-7C7A54B48F86}" type="slidenum">
              <a:rPr lang="en-US" smtClean="0"/>
              <a:t>28</a:t>
            </a:fld>
            <a:endParaRPr lang="en-US"/>
          </a:p>
        </p:txBody>
      </p:sp>
    </p:spTree>
    <p:extLst>
      <p:ext uri="{BB962C8B-B14F-4D97-AF65-F5344CB8AC3E}">
        <p14:creationId xmlns:p14="http://schemas.microsoft.com/office/powerpoint/2010/main" val="414115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9BA35C2-2BC7-50C5-7592-E2C520DA18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409676-22E5-E502-61B4-C3A6EBA3A1D5}"/>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7:6</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NIV Application Commentary: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7:1-5: “Judging Others Inappropriately”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7:6: “Evaluating Others Appropriately”</a:t>
            </a:r>
            <a:endParaRPr lang="en-US" sz="36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“Do not give dogs what is sacred; do not throw your pearls to pigs. If you do, they may trample them under their feet, and turn and tear you to pieces.”</a:t>
            </a:r>
          </a:p>
        </p:txBody>
      </p:sp>
    </p:spTree>
    <p:extLst>
      <p:ext uri="{BB962C8B-B14F-4D97-AF65-F5344CB8AC3E}">
        <p14:creationId xmlns:p14="http://schemas.microsoft.com/office/powerpoint/2010/main" val="356348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AB343AF-4E3E-8ECF-FC4E-285B7D0F6A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885CE0-803D-16F4-B781-5CC9E7CC6C9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7:7-8</a:t>
            </a:r>
            <a:endParaRPr lang="en-US" sz="1400"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Ask, Seek, Knock</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Ask and it will be given to you; seek and you will find; knock and the door will be opened to you. </a:t>
            </a:r>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For everyone who asks receives; the one who seeks finds; and to the one who knocks, the door will be opened.”</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9118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61B9A2A-0C1D-A8E8-47C7-5A1A3F3947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9CA03C-6CC0-2B08-ADD7-5086D833A51F}"/>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7:7-8</a:t>
            </a:r>
            <a:endParaRPr lang="en-US" sz="1400"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Ask, Seek, Knock</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Ask and it will be given to you; seek and you will find; knock and the door will be opened to you. </a:t>
            </a:r>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For everyone who asks receives; the one who seeks finds; and to the one who knocks, the door will be opened.”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Ask </a:t>
            </a:r>
            <a:r>
              <a:rPr lang="en-US" sz="4000" b="1" i="1" dirty="0">
                <a:latin typeface="Baskerville" panose="02020502070401020303" pitchFamily="18" charset="0"/>
                <a:ea typeface="Baskerville" panose="02020502070401020303" pitchFamily="18" charset="0"/>
              </a:rPr>
              <a:t>what</a:t>
            </a:r>
            <a:r>
              <a:rPr lang="en-US" sz="4000" dirty="0">
                <a:latin typeface="Baskerville" panose="02020502070401020303" pitchFamily="18" charset="0"/>
                <a:ea typeface="Baskerville" panose="02020502070401020303" pitchFamily="18" charset="0"/>
              </a:rPr>
              <a:t>? Seek </a:t>
            </a:r>
            <a:r>
              <a:rPr lang="en-US" sz="4000" b="1" i="1" dirty="0">
                <a:latin typeface="Baskerville" panose="02020502070401020303" pitchFamily="18" charset="0"/>
                <a:ea typeface="Baskerville" panose="02020502070401020303" pitchFamily="18" charset="0"/>
              </a:rPr>
              <a:t>what</a:t>
            </a:r>
            <a:r>
              <a:rPr lang="en-US" sz="4000" dirty="0">
                <a:latin typeface="Baskerville" panose="02020502070401020303" pitchFamily="18" charset="0"/>
                <a:ea typeface="Baskerville" panose="02020502070401020303" pitchFamily="18" charset="0"/>
              </a:rPr>
              <a:t>? Knock </a:t>
            </a:r>
            <a:r>
              <a:rPr lang="en-US" sz="4000" b="1" i="1" dirty="0">
                <a:latin typeface="Baskerville" panose="02020502070401020303" pitchFamily="18" charset="0"/>
                <a:ea typeface="Baskerville" panose="02020502070401020303" pitchFamily="18" charset="0"/>
              </a:rPr>
              <a:t>where</a:t>
            </a:r>
            <a:r>
              <a:rPr lang="en-US" sz="40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2424569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C978371-D3B7-FFF9-8F40-030B81BE293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47B1E3-18FA-842C-120A-09C5B9E88810}"/>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Ask what? Seek what?</a:t>
            </a:r>
            <a:endParaRPr lang="en-US" sz="1400" dirty="0">
              <a:latin typeface="Beloved Sans" panose="02000505000000020004" pitchFamily="2" charset="77"/>
            </a:endParaRP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The Beatitudes—blessed are the poor in spirit, those who mourn, the meek, the merciful…</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Salt and light</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Disciples called to a higher standard</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Unity between inside and outside</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Heavenly rewards over earthly rewards</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Trust God, “seek first his kingdom and his righteousness”</a:t>
            </a:r>
          </a:p>
        </p:txBody>
      </p:sp>
    </p:spTree>
    <p:extLst>
      <p:ext uri="{BB962C8B-B14F-4D97-AF65-F5344CB8AC3E}">
        <p14:creationId xmlns:p14="http://schemas.microsoft.com/office/powerpoint/2010/main" val="83999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60DBCB5-E34B-7D43-C36A-ADCDB45320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35242D8-8AC4-FFD7-E2F1-8E4A087ED843}"/>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Ask what? Seek what?</a:t>
            </a:r>
            <a:endParaRPr lang="en-US" sz="1400" dirty="0">
              <a:latin typeface="Beloved Sans" panose="02000505000000020004" pitchFamily="2" charset="77"/>
            </a:endParaRP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for comfort when we mourn</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to be filled with God’s righteousness</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for opportunities to be salt and light</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for help to live up to a higher standard, to love our enemies, to align our inner and outer selves, to trust God for his provision</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“Don’t bargain with God. Be direct. Ask for what you need.” (Mt. 7:7, The Message)</a:t>
            </a:r>
          </a:p>
        </p:txBody>
      </p:sp>
    </p:spTree>
    <p:extLst>
      <p:ext uri="{BB962C8B-B14F-4D97-AF65-F5344CB8AC3E}">
        <p14:creationId xmlns:p14="http://schemas.microsoft.com/office/powerpoint/2010/main" val="2480517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B9784D1-A8F7-8679-0EE8-0EA0DB750D0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FB5C8F-1116-FD20-6519-16D1583559A1}"/>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7:12</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So in everything, do to others what you would have them do to you, for this sums up the Law and the Prophets.”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6835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919C742-213E-6C01-31B4-B47FB09264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15B407-08AF-BAE3-530A-7CBE019DC518}"/>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7:13-14</a:t>
            </a:r>
            <a:endParaRPr lang="en-US" sz="1400"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The Narrow and Wide Gates</a:t>
            </a: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Enter through the narrow gate. For wide is the gate and broad is the road that leads to destruction, and many enter through it. </a:t>
            </a:r>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But small is the gate and narrow the road that leads to life, and only a few find it.”</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852759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FE783E1-1CAA-0997-E3F4-8F60C9DFD7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352B32-E370-F378-FABB-E165517727A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7:13-14</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“Don’t look for shortcuts to God. The market is flooded with surefire, easygoing formulas for a successful life that can be practiced in your spare time. Don’t fall for that stuff, even though crowds of people do. The way to life—to God!—is vigorous and requires total attention.”</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1272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4557B9E-9160-60E5-1D29-E77199CF29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0413F7-051C-0055-02E3-7814C0D528C0}"/>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7:15-20</a:t>
            </a:r>
            <a:endParaRPr lang="en-US" sz="1400"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True and False Prophets</a:t>
            </a: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Watch out for false prophets. They come to you in sheep’s clothing, but inwardly they are ferocious wolves. </a:t>
            </a:r>
            <a:r>
              <a:rPr lang="en-US" sz="4000" baseline="30000" dirty="0">
                <a:latin typeface="Baskerville" panose="02020502070401020303" pitchFamily="18" charset="0"/>
                <a:ea typeface="Baskerville" panose="02020502070401020303" pitchFamily="18" charset="0"/>
              </a:rPr>
              <a:t>16</a:t>
            </a:r>
            <a:r>
              <a:rPr lang="en-US" sz="4000" dirty="0">
                <a:latin typeface="Baskerville" panose="02020502070401020303" pitchFamily="18" charset="0"/>
                <a:ea typeface="Baskerville" panose="02020502070401020303" pitchFamily="18" charset="0"/>
              </a:rPr>
              <a:t> By their fruit you will recognize them. Do people pick grapes from thornbushes, or figs from thistles? </a:t>
            </a:r>
            <a:r>
              <a:rPr lang="en-US" sz="4000" baseline="30000" dirty="0">
                <a:latin typeface="Baskerville" panose="02020502070401020303" pitchFamily="18" charset="0"/>
                <a:ea typeface="Baskerville" panose="02020502070401020303" pitchFamily="18" charset="0"/>
              </a:rPr>
              <a:t>17</a:t>
            </a:r>
            <a:r>
              <a:rPr lang="en-US" sz="4000" dirty="0">
                <a:latin typeface="Baskerville" panose="02020502070401020303" pitchFamily="18" charset="0"/>
                <a:ea typeface="Baskerville" panose="02020502070401020303" pitchFamily="18" charset="0"/>
              </a:rPr>
              <a:t> Likewise, every good tree bears good fruit, but a bad tree</a:t>
            </a:r>
          </a:p>
        </p:txBody>
      </p:sp>
    </p:spTree>
    <p:extLst>
      <p:ext uri="{BB962C8B-B14F-4D97-AF65-F5344CB8AC3E}">
        <p14:creationId xmlns:p14="http://schemas.microsoft.com/office/powerpoint/2010/main" val="3661474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8C4EB9C-9949-EB71-0B83-AA50FBE433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B7CC20-273E-330C-250D-E43CC853801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7:15-20, cont.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bears bad fruit. </a:t>
            </a:r>
            <a:r>
              <a:rPr lang="en-US" sz="4000" baseline="30000" dirty="0">
                <a:latin typeface="Baskerville" panose="02020502070401020303" pitchFamily="18" charset="0"/>
                <a:ea typeface="Baskerville" panose="02020502070401020303" pitchFamily="18" charset="0"/>
              </a:rPr>
              <a:t>18</a:t>
            </a:r>
            <a:r>
              <a:rPr lang="en-US" sz="4000" dirty="0">
                <a:latin typeface="Baskerville" panose="02020502070401020303" pitchFamily="18" charset="0"/>
                <a:ea typeface="Baskerville" panose="02020502070401020303" pitchFamily="18" charset="0"/>
              </a:rPr>
              <a:t> A good tree cannot bear bad fruit, and a bad tree cannot bear good fruit.         </a:t>
            </a:r>
            <a:r>
              <a:rPr lang="en-US" sz="4000" baseline="30000" dirty="0">
                <a:latin typeface="Baskerville" panose="02020502070401020303" pitchFamily="18" charset="0"/>
                <a:ea typeface="Baskerville" panose="02020502070401020303" pitchFamily="18" charset="0"/>
              </a:rPr>
              <a:t>19</a:t>
            </a:r>
            <a:r>
              <a:rPr lang="en-US" sz="4000" dirty="0">
                <a:latin typeface="Baskerville" panose="02020502070401020303" pitchFamily="18" charset="0"/>
                <a:ea typeface="Baskerville" panose="02020502070401020303" pitchFamily="18" charset="0"/>
              </a:rPr>
              <a:t> Every tree that does not bear good fruit is cut down and thrown into the fire. </a:t>
            </a:r>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 Thus, </a:t>
            </a:r>
            <a:r>
              <a:rPr lang="en-US" sz="4000" b="1" dirty="0">
                <a:latin typeface="Baskerville" panose="02020502070401020303" pitchFamily="18" charset="0"/>
                <a:ea typeface="Baskerville" panose="02020502070401020303" pitchFamily="18" charset="0"/>
              </a:rPr>
              <a:t>by their fruit you will recognize them.</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66243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F148131-D638-2B22-49B4-7ADEDA0E64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6B1A50-93CE-4317-6AFA-74009BF687B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 Structure / Theme</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Judging Others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Ask, Seek, Knock</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Narrow and Wide Gates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True and False Prophets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True and False Disciples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Wise and Foolish Builders (Conclusion)</a:t>
            </a:r>
          </a:p>
          <a:p>
            <a:pPr marL="1200150" lvl="1" indent="-74295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Running theme: Discernment</a:t>
            </a:r>
          </a:p>
        </p:txBody>
      </p:sp>
    </p:spTree>
    <p:extLst>
      <p:ext uri="{BB962C8B-B14F-4D97-AF65-F5344CB8AC3E}">
        <p14:creationId xmlns:p14="http://schemas.microsoft.com/office/powerpoint/2010/main" val="163421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D13583C-BE75-D9F1-9C09-1FBA8ED9E4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C42ACD-5EA1-97EB-73CD-3CBDFC0EBBB1}"/>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7:19</a:t>
            </a:r>
          </a:p>
          <a:p>
            <a:r>
              <a:rPr lang="en-US" sz="4000" baseline="30000" dirty="0">
                <a:latin typeface="Baskerville" panose="02020502070401020303" pitchFamily="18" charset="0"/>
                <a:ea typeface="Baskerville" panose="02020502070401020303" pitchFamily="18" charset="0"/>
              </a:rPr>
              <a:t>“</a:t>
            </a:r>
            <a:r>
              <a:rPr lang="en-US" sz="4000" dirty="0">
                <a:latin typeface="Baskerville" panose="02020502070401020303" pitchFamily="18" charset="0"/>
                <a:ea typeface="Baskerville" panose="02020502070401020303" pitchFamily="18" charset="0"/>
              </a:rPr>
              <a:t>Every tree that does not bear good fruit is cut down and thrown into the fire.” —Jesus</a:t>
            </a:r>
            <a:endParaRPr lang="en-US" sz="4000" baseline="30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800" dirty="0">
                <a:latin typeface="Beloved Sans" panose="02000505000000020004" pitchFamily="2" charset="77"/>
              </a:rPr>
              <a:t>Matthew 3:10</a:t>
            </a:r>
          </a:p>
          <a:p>
            <a:r>
              <a:rPr lang="en-US" sz="4000" dirty="0">
                <a:latin typeface="Baskerville" panose="02020502070401020303" pitchFamily="18" charset="0"/>
                <a:ea typeface="Baskerville" panose="02020502070401020303" pitchFamily="18" charset="0"/>
              </a:rPr>
              <a:t>“…every tree that does not produce good fruit will be cut down and thrown into the fire.” </a:t>
            </a:r>
          </a:p>
          <a:p>
            <a:r>
              <a:rPr lang="en-US" sz="4000" dirty="0">
                <a:latin typeface="Baskerville" panose="02020502070401020303" pitchFamily="18" charset="0"/>
                <a:ea typeface="Baskerville" panose="02020502070401020303" pitchFamily="18" charset="0"/>
              </a:rPr>
              <a:t>—John the Baptist</a:t>
            </a:r>
          </a:p>
        </p:txBody>
      </p:sp>
    </p:spTree>
    <p:extLst>
      <p:ext uri="{BB962C8B-B14F-4D97-AF65-F5344CB8AC3E}">
        <p14:creationId xmlns:p14="http://schemas.microsoft.com/office/powerpoint/2010/main" val="824673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2AD330D-DAB5-048C-99AB-1BF377D752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27B0CA-9EC5-2823-C3A6-084C84CC3BA4}"/>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7:21-23</a:t>
            </a:r>
          </a:p>
          <a:p>
            <a:r>
              <a:rPr lang="en-US" sz="4000" b="1" dirty="0">
                <a:latin typeface="Baskerville" panose="02020502070401020303" pitchFamily="18" charset="0"/>
                <a:ea typeface="Baskerville" panose="02020502070401020303" pitchFamily="18" charset="0"/>
              </a:rPr>
              <a:t>True and False Disciples</a:t>
            </a:r>
          </a:p>
          <a:p>
            <a:r>
              <a:rPr lang="en-US" sz="4000" baseline="30000" dirty="0">
                <a:latin typeface="Baskerville" panose="02020502070401020303" pitchFamily="18" charset="0"/>
                <a:ea typeface="Baskerville" panose="02020502070401020303" pitchFamily="18" charset="0"/>
              </a:rPr>
              <a:t>21</a:t>
            </a:r>
            <a:r>
              <a:rPr lang="en-US" sz="4000" dirty="0">
                <a:latin typeface="Baskerville" panose="02020502070401020303" pitchFamily="18" charset="0"/>
                <a:ea typeface="Baskerville" panose="02020502070401020303" pitchFamily="18" charset="0"/>
              </a:rPr>
              <a:t> “Not everyone who says to me, ‘Lord, Lord,’ will enter the kingdom of heaven, but only the one who does the will of my Father who is in heaven. </a:t>
            </a:r>
            <a:r>
              <a:rPr lang="en-US" sz="4000" baseline="30000" dirty="0">
                <a:latin typeface="Baskerville" panose="02020502070401020303" pitchFamily="18" charset="0"/>
                <a:ea typeface="Baskerville" panose="02020502070401020303" pitchFamily="18" charset="0"/>
              </a:rPr>
              <a:t>22</a:t>
            </a:r>
            <a:r>
              <a:rPr lang="en-US" sz="4000" dirty="0">
                <a:latin typeface="Baskerville" panose="02020502070401020303" pitchFamily="18" charset="0"/>
                <a:ea typeface="Baskerville" panose="02020502070401020303" pitchFamily="18" charset="0"/>
              </a:rPr>
              <a:t> Many will say to me on that day, ‘Lord, Lord, did we not prophesy in your name and in your name drive out demons and in your name</a:t>
            </a:r>
          </a:p>
        </p:txBody>
      </p:sp>
    </p:spTree>
    <p:extLst>
      <p:ext uri="{BB962C8B-B14F-4D97-AF65-F5344CB8AC3E}">
        <p14:creationId xmlns:p14="http://schemas.microsoft.com/office/powerpoint/2010/main" val="3579173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3728028-E450-38ED-0931-4B6ECB2DF89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87ED1F-8050-19DD-4E24-0D04A16BA5F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7:21-23</a:t>
            </a:r>
          </a:p>
          <a:p>
            <a:r>
              <a:rPr lang="en-US" sz="4000" dirty="0">
                <a:latin typeface="Baskerville" panose="02020502070401020303" pitchFamily="18" charset="0"/>
                <a:ea typeface="Baskerville" panose="02020502070401020303" pitchFamily="18" charset="0"/>
              </a:rPr>
              <a:t>perform many miracles?’ </a:t>
            </a:r>
            <a:r>
              <a:rPr lang="en-US" sz="4000" baseline="30000" dirty="0">
                <a:latin typeface="Baskerville" panose="02020502070401020303" pitchFamily="18" charset="0"/>
                <a:ea typeface="Baskerville" panose="02020502070401020303" pitchFamily="18" charset="0"/>
              </a:rPr>
              <a:t>23 </a:t>
            </a:r>
            <a:r>
              <a:rPr lang="en-US" sz="4000" dirty="0">
                <a:latin typeface="Baskerville" panose="02020502070401020303" pitchFamily="18" charset="0"/>
                <a:ea typeface="Baskerville" panose="02020502070401020303" pitchFamily="18" charset="0"/>
              </a:rPr>
              <a:t>Then I will tell them plainly, ‘I never knew you. Away from me, you evildoers!’”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365899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E097CFD-1EDF-45C2-F123-583CB9D6512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72FF70-DA21-2FA4-C86F-7D4AF750395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7:24-27</a:t>
            </a:r>
          </a:p>
          <a:p>
            <a:r>
              <a:rPr lang="en-US" sz="4000" b="1" dirty="0">
                <a:latin typeface="Baskerville" panose="02020502070401020303" pitchFamily="18" charset="0"/>
                <a:ea typeface="Baskerville" panose="02020502070401020303" pitchFamily="18" charset="0"/>
              </a:rPr>
              <a:t>The Wise and Foolish Builders</a:t>
            </a:r>
          </a:p>
          <a:p>
            <a:r>
              <a:rPr lang="en-US" sz="4000" baseline="30000" dirty="0">
                <a:latin typeface="Baskerville" panose="02020502070401020303" pitchFamily="18" charset="0"/>
                <a:ea typeface="Baskerville" panose="02020502070401020303" pitchFamily="18" charset="0"/>
              </a:rPr>
              <a:t>24</a:t>
            </a:r>
            <a:r>
              <a:rPr lang="en-US" sz="4000" dirty="0">
                <a:latin typeface="Baskerville" panose="02020502070401020303" pitchFamily="18" charset="0"/>
                <a:ea typeface="Baskerville" panose="02020502070401020303" pitchFamily="18" charset="0"/>
              </a:rPr>
              <a:t> “Therefore everyone who hears these words of mine and puts them into practice is like a wise man who built his house on the rock. </a:t>
            </a:r>
            <a:r>
              <a:rPr lang="en-US" sz="4000" baseline="30000" dirty="0">
                <a:latin typeface="Baskerville" panose="02020502070401020303" pitchFamily="18" charset="0"/>
                <a:ea typeface="Baskerville" panose="02020502070401020303" pitchFamily="18" charset="0"/>
              </a:rPr>
              <a:t>25</a:t>
            </a:r>
            <a:r>
              <a:rPr lang="en-US" sz="4000" dirty="0">
                <a:latin typeface="Baskerville" panose="02020502070401020303" pitchFamily="18" charset="0"/>
                <a:ea typeface="Baskerville" panose="02020502070401020303" pitchFamily="18" charset="0"/>
              </a:rPr>
              <a:t> The rain came down, the streams rose, and the winds blew and beat against that house; yet it did not fall, because it had its foundation on the rock. </a:t>
            </a:r>
            <a:r>
              <a:rPr lang="en-US" sz="4000" baseline="30000" dirty="0">
                <a:latin typeface="Baskerville" panose="02020502070401020303" pitchFamily="18" charset="0"/>
                <a:ea typeface="Baskerville" panose="02020502070401020303" pitchFamily="18" charset="0"/>
              </a:rPr>
              <a:t>26</a:t>
            </a:r>
            <a:r>
              <a:rPr lang="en-US" sz="4000" dirty="0">
                <a:latin typeface="Baskerville" panose="02020502070401020303" pitchFamily="18" charset="0"/>
                <a:ea typeface="Baskerville" panose="02020502070401020303" pitchFamily="18" charset="0"/>
              </a:rPr>
              <a:t> But</a:t>
            </a:r>
          </a:p>
        </p:txBody>
      </p:sp>
    </p:spTree>
    <p:extLst>
      <p:ext uri="{BB962C8B-B14F-4D97-AF65-F5344CB8AC3E}">
        <p14:creationId xmlns:p14="http://schemas.microsoft.com/office/powerpoint/2010/main" val="1915319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068D70CE-3E5F-57AB-6494-538081A73F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EF16A5-9E88-7BFD-1C8E-E220A1517FA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7:24-27</a:t>
            </a:r>
          </a:p>
          <a:p>
            <a:r>
              <a:rPr lang="en-US" sz="4000" dirty="0">
                <a:latin typeface="Baskerville" panose="02020502070401020303" pitchFamily="18" charset="0"/>
                <a:ea typeface="Baskerville" panose="02020502070401020303" pitchFamily="18" charset="0"/>
              </a:rPr>
              <a:t>everyone who hears these words of mine and does not put them into practice is like a foolish man who built his house on sand. </a:t>
            </a:r>
            <a:r>
              <a:rPr lang="en-US" sz="4000" baseline="30000" dirty="0">
                <a:latin typeface="Baskerville" panose="02020502070401020303" pitchFamily="18" charset="0"/>
                <a:ea typeface="Baskerville" panose="02020502070401020303" pitchFamily="18" charset="0"/>
              </a:rPr>
              <a:t>27</a:t>
            </a:r>
            <a:r>
              <a:rPr lang="en-US" sz="4000" dirty="0">
                <a:latin typeface="Baskerville" panose="02020502070401020303" pitchFamily="18" charset="0"/>
                <a:ea typeface="Baskerville" panose="02020502070401020303" pitchFamily="18" charset="0"/>
              </a:rPr>
              <a:t> The rain came down, the streams rose, and the winds blew and beat against that house, and it fell with a great crash.”</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86091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A1103C6-8D7B-27D7-EA80-4E891AA6BD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21EAC3-0375-27E1-D367-0B2A49936EF3}"/>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7:26-29</a:t>
            </a:r>
          </a:p>
          <a:p>
            <a:r>
              <a:rPr lang="en-US" sz="4000" dirty="0">
                <a:latin typeface="Baskerville" panose="02020502070401020303" pitchFamily="18" charset="0"/>
                <a:ea typeface="Baskerville" panose="02020502070401020303" pitchFamily="18" charset="0"/>
              </a:rPr>
              <a:t>“If you just use my words in Bible studies and don’t work them into your life, you are like a stupid carpenter who built his house on the sandy beach. When a storm rolled in and the waves came up, it collapsed like a house of cards.”</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When Jesus concluded his address, the crowd</a:t>
            </a:r>
          </a:p>
        </p:txBody>
      </p:sp>
    </p:spTree>
    <p:extLst>
      <p:ext uri="{BB962C8B-B14F-4D97-AF65-F5344CB8AC3E}">
        <p14:creationId xmlns:p14="http://schemas.microsoft.com/office/powerpoint/2010/main" val="784370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2F0ACD5-563D-EEFA-EA73-67006CEA38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F45B92-3885-27D3-87DC-ECA692E42F13}"/>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7:26-29, cont.</a:t>
            </a:r>
          </a:p>
          <a:p>
            <a:r>
              <a:rPr lang="en-US" sz="4000" dirty="0">
                <a:latin typeface="Baskerville" panose="02020502070401020303" pitchFamily="18" charset="0"/>
                <a:ea typeface="Baskerville" panose="02020502070401020303" pitchFamily="18" charset="0"/>
              </a:rPr>
              <a:t>burst into applause. They had never heard teaching like this. It was apparent that he was living everything he was saying—quite a contrast to their religion teachers! This was the best teaching they had ever heard.</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98158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F6FA6E4-7266-E1F7-8998-0BD1BA748C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5D0A37-AAF3-6D6A-0713-326AC1456F8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Question</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What teaching from the Sermon on the Mount has most convicted you? Where do you need to seek God’s help to not just hear </a:t>
            </a:r>
            <a:r>
              <a:rPr lang="en-US" sz="4000">
                <a:latin typeface="Baskerville" panose="02020502070401020303" pitchFamily="18" charset="0"/>
                <a:ea typeface="Baskerville" panose="02020502070401020303" pitchFamily="18" charset="0"/>
              </a:rPr>
              <a:t>this teaching</a:t>
            </a:r>
            <a:r>
              <a:rPr lang="en-US" sz="4000" dirty="0">
                <a:latin typeface="Baskerville" panose="02020502070401020303" pitchFamily="18" charset="0"/>
                <a:ea typeface="Baskerville" panose="02020502070401020303" pitchFamily="18" charset="0"/>
              </a:rPr>
              <a:t>, but put it into practice?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3538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614FBA8-D3B8-0616-8892-CA269A82B8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73A68E-40B3-9E18-F844-43CF9241795E}"/>
              </a:ext>
            </a:extLst>
          </p:cNvPr>
          <p:cNvSpPr txBox="1"/>
          <p:nvPr/>
        </p:nvSpPr>
        <p:spPr>
          <a:xfrm>
            <a:off x="881605" y="651316"/>
            <a:ext cx="10428790" cy="5555367"/>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endParaRPr lang="en-US" sz="6000" dirty="0">
              <a:latin typeface="Beloved Sans" panose="02000505000000020004" pitchFamily="2" charset="77"/>
            </a:endParaRPr>
          </a:p>
          <a:p>
            <a:pPr algn="ctr"/>
            <a:r>
              <a:rPr lang="en-US" sz="6000" dirty="0">
                <a:latin typeface="Beloved Sans" panose="02000505000000020004" pitchFamily="2" charset="77"/>
              </a:rPr>
              <a:t>Prayer</a:t>
            </a:r>
          </a:p>
          <a:p>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2769237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299EB6-57C8-51F4-144E-5AAEADEE14AD}"/>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Global Awareness Week Women’s Groups Event in LEX</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Potluck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Dress in attire to reflect your tradition!</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Nov. 12/13 &amp; 19/20: Extended small groups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meetings Thanksgiving Week!</a:t>
            </a:r>
          </a:p>
        </p:txBody>
      </p:sp>
    </p:spTree>
    <p:extLst>
      <p:ext uri="{BB962C8B-B14F-4D97-AF65-F5344CB8AC3E}">
        <p14:creationId xmlns:p14="http://schemas.microsoft.com/office/powerpoint/2010/main" val="3558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5D2DA06-6DF7-B514-036A-D197138430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FF066A-C50D-C612-FD49-468EC4206641}"/>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 Structure, cont.</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Judging Others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Ask, Seek, Knock</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a:t>
            </a:r>
            <a:r>
              <a:rPr lang="en-US" sz="4000" b="1" dirty="0">
                <a:latin typeface="Baskerville" panose="02020502070401020303" pitchFamily="18" charset="0"/>
                <a:ea typeface="Baskerville" panose="02020502070401020303" pitchFamily="18" charset="0"/>
              </a:rPr>
              <a:t>Narrow</a:t>
            </a:r>
            <a:r>
              <a:rPr lang="en-US" sz="4000" dirty="0">
                <a:latin typeface="Baskerville" panose="02020502070401020303" pitchFamily="18" charset="0"/>
                <a:ea typeface="Baskerville" panose="02020502070401020303" pitchFamily="18" charset="0"/>
              </a:rPr>
              <a:t> and </a:t>
            </a:r>
            <a:r>
              <a:rPr lang="en-US" sz="4000" b="1" dirty="0">
                <a:latin typeface="Baskerville" panose="02020502070401020303" pitchFamily="18" charset="0"/>
                <a:ea typeface="Baskerville" panose="02020502070401020303" pitchFamily="18" charset="0"/>
              </a:rPr>
              <a:t>Wide</a:t>
            </a:r>
            <a:r>
              <a:rPr lang="en-US" sz="4000" dirty="0">
                <a:latin typeface="Baskerville" panose="02020502070401020303" pitchFamily="18" charset="0"/>
                <a:ea typeface="Baskerville" panose="02020502070401020303" pitchFamily="18" charset="0"/>
              </a:rPr>
              <a:t> Gates</a:t>
            </a:r>
          </a:p>
          <a:p>
            <a:pPr marL="742950" indent="-7429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True</a:t>
            </a:r>
            <a:r>
              <a:rPr lang="en-US" sz="4000" dirty="0">
                <a:latin typeface="Baskerville" panose="02020502070401020303" pitchFamily="18" charset="0"/>
                <a:ea typeface="Baskerville" panose="02020502070401020303" pitchFamily="18" charset="0"/>
              </a:rPr>
              <a:t> and </a:t>
            </a:r>
            <a:r>
              <a:rPr lang="en-US" sz="4000" b="1" dirty="0">
                <a:latin typeface="Baskerville" panose="02020502070401020303" pitchFamily="18" charset="0"/>
                <a:ea typeface="Baskerville" panose="02020502070401020303" pitchFamily="18" charset="0"/>
              </a:rPr>
              <a:t>False</a:t>
            </a:r>
            <a:r>
              <a:rPr lang="en-US" sz="4000" dirty="0">
                <a:latin typeface="Baskerville" panose="02020502070401020303" pitchFamily="18" charset="0"/>
                <a:ea typeface="Baskerville" panose="02020502070401020303" pitchFamily="18" charset="0"/>
              </a:rPr>
              <a:t> Prophets</a:t>
            </a:r>
          </a:p>
          <a:p>
            <a:pPr marL="742950" indent="-7429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True</a:t>
            </a:r>
            <a:r>
              <a:rPr lang="en-US" sz="4000" dirty="0">
                <a:latin typeface="Baskerville" panose="02020502070401020303" pitchFamily="18" charset="0"/>
                <a:ea typeface="Baskerville" panose="02020502070401020303" pitchFamily="18" charset="0"/>
              </a:rPr>
              <a:t> and </a:t>
            </a:r>
            <a:r>
              <a:rPr lang="en-US" sz="4000" b="1" dirty="0">
                <a:latin typeface="Baskerville" panose="02020502070401020303" pitchFamily="18" charset="0"/>
                <a:ea typeface="Baskerville" panose="02020502070401020303" pitchFamily="18" charset="0"/>
              </a:rPr>
              <a:t>False</a:t>
            </a:r>
            <a:r>
              <a:rPr lang="en-US" sz="4000" dirty="0">
                <a:latin typeface="Baskerville" panose="02020502070401020303" pitchFamily="18" charset="0"/>
                <a:ea typeface="Baskerville" panose="02020502070401020303" pitchFamily="18" charset="0"/>
              </a:rPr>
              <a:t> Disciples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a:t>
            </a:r>
            <a:r>
              <a:rPr lang="en-US" sz="4000" b="1" dirty="0">
                <a:latin typeface="Baskerville" panose="02020502070401020303" pitchFamily="18" charset="0"/>
                <a:ea typeface="Baskerville" panose="02020502070401020303" pitchFamily="18" charset="0"/>
              </a:rPr>
              <a:t>Wise</a:t>
            </a:r>
            <a:r>
              <a:rPr lang="en-US" sz="4000" dirty="0">
                <a:latin typeface="Baskerville" panose="02020502070401020303" pitchFamily="18" charset="0"/>
                <a:ea typeface="Baskerville" panose="02020502070401020303" pitchFamily="18" charset="0"/>
              </a:rPr>
              <a:t> and </a:t>
            </a:r>
            <a:r>
              <a:rPr lang="en-US" sz="4000" b="1" dirty="0">
                <a:latin typeface="Baskerville" panose="02020502070401020303" pitchFamily="18" charset="0"/>
                <a:ea typeface="Baskerville" panose="02020502070401020303" pitchFamily="18" charset="0"/>
              </a:rPr>
              <a:t>Foolish</a:t>
            </a:r>
            <a:r>
              <a:rPr lang="en-US" sz="4000" dirty="0">
                <a:latin typeface="Baskerville" panose="02020502070401020303" pitchFamily="18" charset="0"/>
                <a:ea typeface="Baskerville" panose="02020502070401020303" pitchFamily="18" charset="0"/>
              </a:rPr>
              <a:t> Builders </a:t>
            </a:r>
          </a:p>
          <a:p>
            <a:pPr marL="1200150" lvl="1" indent="-7429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Conclusion (vv. 24-27)</a:t>
            </a:r>
          </a:p>
          <a:p>
            <a:pPr marL="1200150" lvl="1" indent="-7429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Matthew’s concluding comments (vv. 28-29)</a:t>
            </a:r>
          </a:p>
        </p:txBody>
      </p:sp>
      <p:cxnSp>
        <p:nvCxnSpPr>
          <p:cNvPr id="4" name="Straight Connector 3">
            <a:extLst>
              <a:ext uri="{FF2B5EF4-FFF2-40B4-BE49-F238E27FC236}">
                <a16:creationId xmlns:a16="http://schemas.microsoft.com/office/drawing/2014/main" id="{33995B78-7BAB-0581-4998-D3997E5F60F4}"/>
              </a:ext>
            </a:extLst>
          </p:cNvPr>
          <p:cNvCxnSpPr/>
          <p:nvPr/>
        </p:nvCxnSpPr>
        <p:spPr>
          <a:xfrm>
            <a:off x="902043" y="2718486"/>
            <a:ext cx="10404389"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2292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3EB6C75-D69F-E254-25CA-1957D9DB62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988252-4881-10D8-2751-6981601E6BE7}"/>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7:1-6</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“Judging Others” (NIV)</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“Don’t Be Judgmental of Others. But Use Discernment In Your Actions Toward Others.” (DNLT)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Simple Guide for Behavior” (The Message)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18820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C8B3745-DB28-2AF8-8737-3DEEFEA88B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3DB5DB-0243-E1D7-0A08-64BDE337B379}"/>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7:1-2 </a:t>
            </a:r>
            <a:endParaRPr lang="en-US" sz="1400" dirty="0">
              <a:latin typeface="Beloved Sans" panose="02000505000000020004" pitchFamily="2" charset="77"/>
            </a:endParaRPr>
          </a:p>
          <a:p>
            <a:r>
              <a:rPr lang="en-US" sz="3700" b="1" dirty="0">
                <a:latin typeface="Baskerville" panose="02020502070401020303" pitchFamily="18" charset="0"/>
                <a:ea typeface="Baskerville" panose="02020502070401020303" pitchFamily="18" charset="0"/>
              </a:rPr>
              <a:t>Judging Others</a:t>
            </a:r>
            <a:endParaRPr lang="en-US" sz="3700" dirty="0">
              <a:latin typeface="Baskerville" panose="02020502070401020303" pitchFamily="18" charset="0"/>
              <a:ea typeface="Baskerville" panose="02020502070401020303" pitchFamily="18" charset="0"/>
            </a:endParaRPr>
          </a:p>
          <a:p>
            <a:r>
              <a:rPr lang="en-US" sz="3700" dirty="0">
                <a:latin typeface="Baskerville" panose="02020502070401020303" pitchFamily="18" charset="0"/>
                <a:ea typeface="Baskerville" panose="02020502070401020303" pitchFamily="18" charset="0"/>
              </a:rPr>
              <a:t>“Do not judge, or you too will be judged. </a:t>
            </a:r>
            <a:r>
              <a:rPr lang="en-US" sz="3700" baseline="30000" dirty="0">
                <a:latin typeface="Baskerville" panose="02020502070401020303" pitchFamily="18" charset="0"/>
                <a:ea typeface="Baskerville" panose="02020502070401020303" pitchFamily="18" charset="0"/>
              </a:rPr>
              <a:t>2</a:t>
            </a:r>
            <a:r>
              <a:rPr lang="en-US" sz="3700" dirty="0">
                <a:latin typeface="Baskerville" panose="02020502070401020303" pitchFamily="18" charset="0"/>
                <a:ea typeface="Baskerville" panose="02020502070401020303" pitchFamily="18" charset="0"/>
              </a:rPr>
              <a:t> For in the same way you judge others, you will be judged, and with the measure you use, it will be measured to you.”</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2768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8CD4A21-1B8D-B579-7FEC-BA4B1988E4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A3DC3B-B43C-73EA-AE28-9B056187CB35}"/>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7:1-2</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“Do not judge, or you too will be judged. For in the same way you judge others, you will be judged, and with the measure you use, it will be measured to you.”</a:t>
            </a:r>
          </a:p>
          <a:p>
            <a:endParaRPr lang="en-US" sz="3700" dirty="0">
              <a:latin typeface="Baskerville" panose="02020502070401020303" pitchFamily="18" charset="0"/>
              <a:ea typeface="Baskerville" panose="02020502070401020303" pitchFamily="18" charset="0"/>
            </a:endParaRPr>
          </a:p>
          <a:p>
            <a:r>
              <a:rPr lang="en-US" sz="3700" dirty="0">
                <a:latin typeface="Baskerville" panose="02020502070401020303" pitchFamily="18" charset="0"/>
                <a:ea typeface="Baskerville" panose="02020502070401020303" pitchFamily="18" charset="0"/>
              </a:rPr>
              <a:t>“Don’t pick on people, jump on their failures, criticize their faults—unless, of course, you want the same treatment. That critical spirit has a way of boomeranging.” (The Message)</a:t>
            </a:r>
          </a:p>
        </p:txBody>
      </p:sp>
    </p:spTree>
    <p:extLst>
      <p:ext uri="{BB962C8B-B14F-4D97-AF65-F5344CB8AC3E}">
        <p14:creationId xmlns:p14="http://schemas.microsoft.com/office/powerpoint/2010/main" val="124049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F4F8A74-6A17-C538-C0D3-2B291F60B6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32F8A8-5D98-E542-2614-2133FEB25B60}"/>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7:1-2</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“Do not judge, or you too will be judged. For in the same way you judge others, you will be judged, and with the measure you use, it will be measured to you.”</a:t>
            </a:r>
          </a:p>
          <a:p>
            <a:pPr marL="571500" indent="-571500">
              <a:buFont typeface="Arial" panose="020B0604020202020204" pitchFamily="34" charset="0"/>
              <a:buChar char="•"/>
            </a:pPr>
            <a:r>
              <a:rPr lang="en-US" sz="3700" dirty="0">
                <a:latin typeface="Baskerville" panose="02020502070401020303" pitchFamily="18" charset="0"/>
                <a:ea typeface="Baskerville" panose="02020502070401020303" pitchFamily="18" charset="0"/>
              </a:rPr>
              <a:t>Mt. 6:12: “forgive us our debts, as we also have forgiven our debtors”</a:t>
            </a:r>
          </a:p>
          <a:p>
            <a:pPr marL="1028700" lvl="1" indent="-571500">
              <a:buFont typeface="Arial" panose="020B0604020202020204" pitchFamily="34" charset="0"/>
              <a:buChar char="•"/>
            </a:pPr>
            <a:r>
              <a:rPr lang="en-US" sz="3700" dirty="0">
                <a:latin typeface="Baskerville" panose="02020502070401020303" pitchFamily="18" charset="0"/>
                <a:ea typeface="Baskerville" panose="02020502070401020303" pitchFamily="18" charset="0"/>
              </a:rPr>
              <a:t>our forgiveness of others/God’s forgiveness of us</a:t>
            </a:r>
          </a:p>
          <a:p>
            <a:pPr marL="1028700" lvl="1" indent="-571500">
              <a:buFont typeface="Arial" panose="020B0604020202020204" pitchFamily="34" charset="0"/>
              <a:buChar char="•"/>
            </a:pPr>
            <a:r>
              <a:rPr lang="en-US" sz="3700" dirty="0">
                <a:latin typeface="Baskerville" panose="02020502070401020303" pitchFamily="18" charset="0"/>
                <a:ea typeface="Baskerville" panose="02020502070401020303" pitchFamily="18" charset="0"/>
              </a:rPr>
              <a:t>our judgment of others/God’s judgment of us</a:t>
            </a:r>
          </a:p>
          <a:p>
            <a:pPr lvl="1"/>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4082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3E14544-3615-1C32-7DD1-DB26C0EB43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DD64520-F919-AD18-4EF6-A883A5466A14}"/>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7:1-2</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“Do not judge, or you too will be judged. For in the same way you judge others, you will be judged, and with the measure you use, it will be measured to you.”</a:t>
            </a:r>
          </a:p>
          <a:p>
            <a:endParaRPr lang="en-US" sz="3700" dirty="0">
              <a:latin typeface="Baskerville" panose="02020502070401020303" pitchFamily="18" charset="0"/>
              <a:ea typeface="Baskerville" panose="02020502070401020303" pitchFamily="18" charset="0"/>
            </a:endParaRPr>
          </a:p>
          <a:p>
            <a:r>
              <a:rPr lang="en-US" sz="3700" dirty="0">
                <a:latin typeface="Baskerville" panose="02020502070401020303" pitchFamily="18" charset="0"/>
                <a:ea typeface="Baskerville" panose="02020502070401020303" pitchFamily="18" charset="0"/>
              </a:rPr>
              <a:t>“Don’t pick on people, jump on their failures, criticize their faults—unless, of course, you want the same treatment. That critical spirit has a way of boomeranging.” (The Message)</a:t>
            </a:r>
          </a:p>
        </p:txBody>
      </p:sp>
    </p:spTree>
    <p:extLst>
      <p:ext uri="{BB962C8B-B14F-4D97-AF65-F5344CB8AC3E}">
        <p14:creationId xmlns:p14="http://schemas.microsoft.com/office/powerpoint/2010/main" val="412699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AEF01EB-EAA5-0CD0-ACD7-C88BE7E5B9E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6C17A-ACA0-408B-F424-3D7D1AEF4CF8}"/>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7:3-5</a:t>
            </a:r>
            <a:endParaRPr lang="en-US" sz="1400" dirty="0">
              <a:latin typeface="Beloved Sans" panose="02000505000000020004" pitchFamily="2" charset="77"/>
            </a:endParaRPr>
          </a:p>
          <a:p>
            <a:r>
              <a:rPr lang="en-US" sz="3800" baseline="30000" dirty="0">
                <a:latin typeface="Baskerville" panose="02020502070401020303" pitchFamily="18" charset="0"/>
                <a:ea typeface="Baskerville" panose="02020502070401020303" pitchFamily="18" charset="0"/>
              </a:rPr>
              <a:t>3</a:t>
            </a:r>
            <a:r>
              <a:rPr lang="en-US" sz="3800" dirty="0">
                <a:latin typeface="Baskerville" panose="02020502070401020303" pitchFamily="18" charset="0"/>
                <a:ea typeface="Baskerville" panose="02020502070401020303" pitchFamily="18" charset="0"/>
              </a:rPr>
              <a:t> “Why do you look at the speck of sawdust in your brother’s eye and pay no attention to the plank in your own eye? </a:t>
            </a:r>
            <a:r>
              <a:rPr lang="en-US" sz="3800" baseline="30000" dirty="0">
                <a:latin typeface="Baskerville" panose="02020502070401020303" pitchFamily="18" charset="0"/>
                <a:ea typeface="Baskerville" panose="02020502070401020303" pitchFamily="18" charset="0"/>
              </a:rPr>
              <a:t>4</a:t>
            </a:r>
            <a:r>
              <a:rPr lang="en-US" sz="3800" dirty="0">
                <a:latin typeface="Baskerville" panose="02020502070401020303" pitchFamily="18" charset="0"/>
                <a:ea typeface="Baskerville" panose="02020502070401020303" pitchFamily="18" charset="0"/>
              </a:rPr>
              <a:t> How can you say to your brother, ‘Let me take the speck out of your eye,’ when all the time there is a plank in your own eye? </a:t>
            </a:r>
            <a:r>
              <a:rPr lang="en-US" sz="3800" baseline="30000" dirty="0">
                <a:latin typeface="Baskerville" panose="02020502070401020303" pitchFamily="18" charset="0"/>
                <a:ea typeface="Baskerville" panose="02020502070401020303" pitchFamily="18" charset="0"/>
              </a:rPr>
              <a:t>5</a:t>
            </a:r>
            <a:r>
              <a:rPr lang="en-US" sz="3800" dirty="0">
                <a:latin typeface="Baskerville" panose="02020502070401020303" pitchFamily="18" charset="0"/>
                <a:ea typeface="Baskerville" panose="02020502070401020303" pitchFamily="18" charset="0"/>
              </a:rPr>
              <a:t> You hypocrite, first take the plank out of your own eye, and then you will see clearly to remove the speck from your brother’s eye.”</a:t>
            </a:r>
          </a:p>
        </p:txBody>
      </p:sp>
    </p:spTree>
    <p:extLst>
      <p:ext uri="{BB962C8B-B14F-4D97-AF65-F5344CB8AC3E}">
        <p14:creationId xmlns:p14="http://schemas.microsoft.com/office/powerpoint/2010/main" val="3786421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23949</TotalTime>
  <Words>1548</Words>
  <Application>Microsoft Macintosh PowerPoint</Application>
  <PresentationFormat>Widescreen</PresentationFormat>
  <Paragraphs>122</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4</cp:revision>
  <dcterms:created xsi:type="dcterms:W3CDTF">2023-09-23T01:00:28Z</dcterms:created>
  <dcterms:modified xsi:type="dcterms:W3CDTF">2024-10-29T13:30:54Z</dcterms:modified>
</cp:coreProperties>
</file>