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2"/>
  </p:notesMasterIdLst>
  <p:sldIdLst>
    <p:sldId id="432" r:id="rId2"/>
    <p:sldId id="256" r:id="rId3"/>
    <p:sldId id="455" r:id="rId4"/>
    <p:sldId id="433" r:id="rId5"/>
    <p:sldId id="493" r:id="rId6"/>
    <p:sldId id="494" r:id="rId7"/>
    <p:sldId id="495" r:id="rId8"/>
    <p:sldId id="430" r:id="rId9"/>
    <p:sldId id="503" r:id="rId10"/>
    <p:sldId id="492" r:id="rId11"/>
    <p:sldId id="474" r:id="rId12"/>
    <p:sldId id="458" r:id="rId13"/>
    <p:sldId id="475" r:id="rId14"/>
    <p:sldId id="478" r:id="rId15"/>
    <p:sldId id="479" r:id="rId16"/>
    <p:sldId id="480" r:id="rId17"/>
    <p:sldId id="481" r:id="rId18"/>
    <p:sldId id="482" r:id="rId19"/>
    <p:sldId id="483" r:id="rId20"/>
    <p:sldId id="484" r:id="rId21"/>
    <p:sldId id="485" r:id="rId22"/>
    <p:sldId id="486" r:id="rId23"/>
    <p:sldId id="487" r:id="rId24"/>
    <p:sldId id="488" r:id="rId25"/>
    <p:sldId id="489" r:id="rId26"/>
    <p:sldId id="490" r:id="rId27"/>
    <p:sldId id="491" r:id="rId28"/>
    <p:sldId id="376" r:id="rId29"/>
    <p:sldId id="496" r:id="rId30"/>
    <p:sldId id="497" r:id="rId31"/>
    <p:sldId id="498" r:id="rId32"/>
    <p:sldId id="505" r:id="rId33"/>
    <p:sldId id="499" r:id="rId34"/>
    <p:sldId id="506" r:id="rId35"/>
    <p:sldId id="500" r:id="rId36"/>
    <p:sldId id="507" r:id="rId37"/>
    <p:sldId id="501" r:id="rId38"/>
    <p:sldId id="504" r:id="rId39"/>
    <p:sldId id="502" r:id="rId40"/>
    <p:sldId id="277"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8D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98BCE2-05E9-2F48-AA5A-664935249155}" v="18" dt="2024-04-09T03:52:25.7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91"/>
    <p:restoredTop sz="95040"/>
  </p:normalViewPr>
  <p:slideViewPr>
    <p:cSldViewPr snapToGrid="0">
      <p:cViewPr varScale="1">
        <p:scale>
          <a:sx n="102" d="100"/>
          <a:sy n="102" d="100"/>
        </p:scale>
        <p:origin x="71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A0E52B-5A01-5A4F-8B40-657BD6BD4ABB}" type="datetimeFigureOut">
              <a:rPr lang="en-US" smtClean="0"/>
              <a:t>4/8/24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14FF9F-ABB1-E54A-A798-003098238CDA}" type="slidenum">
              <a:rPr lang="en-US" smtClean="0"/>
              <a:t>‹#›</a:t>
            </a:fld>
            <a:endParaRPr lang="en-US"/>
          </a:p>
        </p:txBody>
      </p:sp>
    </p:spTree>
    <p:extLst>
      <p:ext uri="{BB962C8B-B14F-4D97-AF65-F5344CB8AC3E}">
        <p14:creationId xmlns:p14="http://schemas.microsoft.com/office/powerpoint/2010/main" val="806091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C5376-8E38-7B41-3899-E7376A8C51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1B072-B4AF-7D98-71D1-F463CDA188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5C4451-BD52-EA22-CAAC-FAABE9A785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ECDA46-68FF-4784-36C3-FD75845FD24C}"/>
              </a:ext>
            </a:extLst>
          </p:cNvPr>
          <p:cNvSpPr>
            <a:spLocks noGrp="1"/>
          </p:cNvSpPr>
          <p:nvPr>
            <p:ph type="sldNum" sz="quarter" idx="5"/>
          </p:nvPr>
        </p:nvSpPr>
        <p:spPr/>
        <p:txBody>
          <a:bodyPr/>
          <a:lstStyle/>
          <a:p>
            <a:fld id="{BD14FF9F-ABB1-E54A-A798-003098238CDA}" type="slidenum">
              <a:rPr lang="en-US" smtClean="0"/>
              <a:t>3</a:t>
            </a:fld>
            <a:endParaRPr lang="en-US"/>
          </a:p>
        </p:txBody>
      </p:sp>
    </p:spTree>
    <p:extLst>
      <p:ext uri="{BB962C8B-B14F-4D97-AF65-F5344CB8AC3E}">
        <p14:creationId xmlns:p14="http://schemas.microsoft.com/office/powerpoint/2010/main" val="4059382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C2538-10CA-05EF-C1B5-F8A6B4858D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7B76EB-46A6-6D36-1CA9-5EC3E778C9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9CFD1C-1F58-52A5-9C11-3FECF9A713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44367C-248C-61ED-24E3-E8DB45CE360B}"/>
              </a:ext>
            </a:extLst>
          </p:cNvPr>
          <p:cNvSpPr>
            <a:spLocks noGrp="1"/>
          </p:cNvSpPr>
          <p:nvPr>
            <p:ph type="sldNum" sz="quarter" idx="5"/>
          </p:nvPr>
        </p:nvSpPr>
        <p:spPr/>
        <p:txBody>
          <a:bodyPr/>
          <a:lstStyle/>
          <a:p>
            <a:fld id="{BD14FF9F-ABB1-E54A-A798-003098238CDA}" type="slidenum">
              <a:rPr lang="en-US" smtClean="0"/>
              <a:t>12</a:t>
            </a:fld>
            <a:endParaRPr lang="en-US"/>
          </a:p>
        </p:txBody>
      </p:sp>
    </p:spTree>
    <p:extLst>
      <p:ext uri="{BB962C8B-B14F-4D97-AF65-F5344CB8AC3E}">
        <p14:creationId xmlns:p14="http://schemas.microsoft.com/office/powerpoint/2010/main" val="10633918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13</a:t>
            </a:fld>
            <a:endParaRPr lang="en-US"/>
          </a:p>
        </p:txBody>
      </p:sp>
    </p:spTree>
    <p:extLst>
      <p:ext uri="{BB962C8B-B14F-4D97-AF65-F5344CB8AC3E}">
        <p14:creationId xmlns:p14="http://schemas.microsoft.com/office/powerpoint/2010/main" val="38925182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14</a:t>
            </a:fld>
            <a:endParaRPr lang="en-US"/>
          </a:p>
        </p:txBody>
      </p:sp>
    </p:spTree>
    <p:extLst>
      <p:ext uri="{BB962C8B-B14F-4D97-AF65-F5344CB8AC3E}">
        <p14:creationId xmlns:p14="http://schemas.microsoft.com/office/powerpoint/2010/main" val="13988336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15</a:t>
            </a:fld>
            <a:endParaRPr lang="en-US"/>
          </a:p>
        </p:txBody>
      </p:sp>
    </p:spTree>
    <p:extLst>
      <p:ext uri="{BB962C8B-B14F-4D97-AF65-F5344CB8AC3E}">
        <p14:creationId xmlns:p14="http://schemas.microsoft.com/office/powerpoint/2010/main" val="928151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16</a:t>
            </a:fld>
            <a:endParaRPr lang="en-US"/>
          </a:p>
        </p:txBody>
      </p:sp>
    </p:spTree>
    <p:extLst>
      <p:ext uri="{BB962C8B-B14F-4D97-AF65-F5344CB8AC3E}">
        <p14:creationId xmlns:p14="http://schemas.microsoft.com/office/powerpoint/2010/main" val="20345518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17</a:t>
            </a:fld>
            <a:endParaRPr lang="en-US"/>
          </a:p>
        </p:txBody>
      </p:sp>
    </p:spTree>
    <p:extLst>
      <p:ext uri="{BB962C8B-B14F-4D97-AF65-F5344CB8AC3E}">
        <p14:creationId xmlns:p14="http://schemas.microsoft.com/office/powerpoint/2010/main" val="10634175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18</a:t>
            </a:fld>
            <a:endParaRPr lang="en-US"/>
          </a:p>
        </p:txBody>
      </p:sp>
    </p:spTree>
    <p:extLst>
      <p:ext uri="{BB962C8B-B14F-4D97-AF65-F5344CB8AC3E}">
        <p14:creationId xmlns:p14="http://schemas.microsoft.com/office/powerpoint/2010/main" val="29075356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19</a:t>
            </a:fld>
            <a:endParaRPr lang="en-US"/>
          </a:p>
        </p:txBody>
      </p:sp>
    </p:spTree>
    <p:extLst>
      <p:ext uri="{BB962C8B-B14F-4D97-AF65-F5344CB8AC3E}">
        <p14:creationId xmlns:p14="http://schemas.microsoft.com/office/powerpoint/2010/main" val="32386680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20</a:t>
            </a:fld>
            <a:endParaRPr lang="en-US"/>
          </a:p>
        </p:txBody>
      </p:sp>
    </p:spTree>
    <p:extLst>
      <p:ext uri="{BB962C8B-B14F-4D97-AF65-F5344CB8AC3E}">
        <p14:creationId xmlns:p14="http://schemas.microsoft.com/office/powerpoint/2010/main" val="4620691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21</a:t>
            </a:fld>
            <a:endParaRPr lang="en-US"/>
          </a:p>
        </p:txBody>
      </p:sp>
    </p:spTree>
    <p:extLst>
      <p:ext uri="{BB962C8B-B14F-4D97-AF65-F5344CB8AC3E}">
        <p14:creationId xmlns:p14="http://schemas.microsoft.com/office/powerpoint/2010/main" val="1418913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52416-5E77-9A35-B1DD-678D69E24D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9F72F4-59FD-F49A-DB20-BC638EDD8A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B6EC9B-0F9C-22D2-4B21-7B60452C6F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65AB4C-DC0A-6B39-B3A8-3C761F80B916}"/>
              </a:ext>
            </a:extLst>
          </p:cNvPr>
          <p:cNvSpPr>
            <a:spLocks noGrp="1"/>
          </p:cNvSpPr>
          <p:nvPr>
            <p:ph type="sldNum" sz="quarter" idx="5"/>
          </p:nvPr>
        </p:nvSpPr>
        <p:spPr/>
        <p:txBody>
          <a:bodyPr/>
          <a:lstStyle/>
          <a:p>
            <a:fld id="{BD14FF9F-ABB1-E54A-A798-003098238CDA}" type="slidenum">
              <a:rPr lang="en-US" smtClean="0"/>
              <a:t>4</a:t>
            </a:fld>
            <a:endParaRPr lang="en-US"/>
          </a:p>
        </p:txBody>
      </p:sp>
    </p:spTree>
    <p:extLst>
      <p:ext uri="{BB962C8B-B14F-4D97-AF65-F5344CB8AC3E}">
        <p14:creationId xmlns:p14="http://schemas.microsoft.com/office/powerpoint/2010/main" val="36997178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22</a:t>
            </a:fld>
            <a:endParaRPr lang="en-US"/>
          </a:p>
        </p:txBody>
      </p:sp>
    </p:spTree>
    <p:extLst>
      <p:ext uri="{BB962C8B-B14F-4D97-AF65-F5344CB8AC3E}">
        <p14:creationId xmlns:p14="http://schemas.microsoft.com/office/powerpoint/2010/main" val="9061637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23</a:t>
            </a:fld>
            <a:endParaRPr lang="en-US"/>
          </a:p>
        </p:txBody>
      </p:sp>
    </p:spTree>
    <p:extLst>
      <p:ext uri="{BB962C8B-B14F-4D97-AF65-F5344CB8AC3E}">
        <p14:creationId xmlns:p14="http://schemas.microsoft.com/office/powerpoint/2010/main" val="22463855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24</a:t>
            </a:fld>
            <a:endParaRPr lang="en-US"/>
          </a:p>
        </p:txBody>
      </p:sp>
    </p:spTree>
    <p:extLst>
      <p:ext uri="{BB962C8B-B14F-4D97-AF65-F5344CB8AC3E}">
        <p14:creationId xmlns:p14="http://schemas.microsoft.com/office/powerpoint/2010/main" val="1321206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25</a:t>
            </a:fld>
            <a:endParaRPr lang="en-US"/>
          </a:p>
        </p:txBody>
      </p:sp>
    </p:spTree>
    <p:extLst>
      <p:ext uri="{BB962C8B-B14F-4D97-AF65-F5344CB8AC3E}">
        <p14:creationId xmlns:p14="http://schemas.microsoft.com/office/powerpoint/2010/main" val="34402697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26</a:t>
            </a:fld>
            <a:endParaRPr lang="en-US"/>
          </a:p>
        </p:txBody>
      </p:sp>
    </p:spTree>
    <p:extLst>
      <p:ext uri="{BB962C8B-B14F-4D97-AF65-F5344CB8AC3E}">
        <p14:creationId xmlns:p14="http://schemas.microsoft.com/office/powerpoint/2010/main" val="4067196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27</a:t>
            </a:fld>
            <a:endParaRPr lang="en-US"/>
          </a:p>
        </p:txBody>
      </p:sp>
    </p:spTree>
    <p:extLst>
      <p:ext uri="{BB962C8B-B14F-4D97-AF65-F5344CB8AC3E}">
        <p14:creationId xmlns:p14="http://schemas.microsoft.com/office/powerpoint/2010/main" val="24415675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29</a:t>
            </a:fld>
            <a:endParaRPr lang="en-US"/>
          </a:p>
        </p:txBody>
      </p:sp>
    </p:spTree>
    <p:extLst>
      <p:ext uri="{BB962C8B-B14F-4D97-AF65-F5344CB8AC3E}">
        <p14:creationId xmlns:p14="http://schemas.microsoft.com/office/powerpoint/2010/main" val="35298258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30</a:t>
            </a:fld>
            <a:endParaRPr lang="en-US"/>
          </a:p>
        </p:txBody>
      </p:sp>
    </p:spTree>
    <p:extLst>
      <p:ext uri="{BB962C8B-B14F-4D97-AF65-F5344CB8AC3E}">
        <p14:creationId xmlns:p14="http://schemas.microsoft.com/office/powerpoint/2010/main" val="7839230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31</a:t>
            </a:fld>
            <a:endParaRPr lang="en-US"/>
          </a:p>
        </p:txBody>
      </p:sp>
    </p:spTree>
    <p:extLst>
      <p:ext uri="{BB962C8B-B14F-4D97-AF65-F5344CB8AC3E}">
        <p14:creationId xmlns:p14="http://schemas.microsoft.com/office/powerpoint/2010/main" val="3118017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32</a:t>
            </a:fld>
            <a:endParaRPr lang="en-US"/>
          </a:p>
        </p:txBody>
      </p:sp>
    </p:spTree>
    <p:extLst>
      <p:ext uri="{BB962C8B-B14F-4D97-AF65-F5344CB8AC3E}">
        <p14:creationId xmlns:p14="http://schemas.microsoft.com/office/powerpoint/2010/main" val="841058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5</a:t>
            </a:fld>
            <a:endParaRPr lang="en-US"/>
          </a:p>
        </p:txBody>
      </p:sp>
    </p:spTree>
    <p:extLst>
      <p:ext uri="{BB962C8B-B14F-4D97-AF65-F5344CB8AC3E}">
        <p14:creationId xmlns:p14="http://schemas.microsoft.com/office/powerpoint/2010/main" val="33621191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33</a:t>
            </a:fld>
            <a:endParaRPr lang="en-US"/>
          </a:p>
        </p:txBody>
      </p:sp>
    </p:spTree>
    <p:extLst>
      <p:ext uri="{BB962C8B-B14F-4D97-AF65-F5344CB8AC3E}">
        <p14:creationId xmlns:p14="http://schemas.microsoft.com/office/powerpoint/2010/main" val="33502970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34</a:t>
            </a:fld>
            <a:endParaRPr lang="en-US"/>
          </a:p>
        </p:txBody>
      </p:sp>
    </p:spTree>
    <p:extLst>
      <p:ext uri="{BB962C8B-B14F-4D97-AF65-F5344CB8AC3E}">
        <p14:creationId xmlns:p14="http://schemas.microsoft.com/office/powerpoint/2010/main" val="16937260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35</a:t>
            </a:fld>
            <a:endParaRPr lang="en-US"/>
          </a:p>
        </p:txBody>
      </p:sp>
    </p:spTree>
    <p:extLst>
      <p:ext uri="{BB962C8B-B14F-4D97-AF65-F5344CB8AC3E}">
        <p14:creationId xmlns:p14="http://schemas.microsoft.com/office/powerpoint/2010/main" val="14731423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36</a:t>
            </a:fld>
            <a:endParaRPr lang="en-US"/>
          </a:p>
        </p:txBody>
      </p:sp>
    </p:spTree>
    <p:extLst>
      <p:ext uri="{BB962C8B-B14F-4D97-AF65-F5344CB8AC3E}">
        <p14:creationId xmlns:p14="http://schemas.microsoft.com/office/powerpoint/2010/main" val="4192388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37</a:t>
            </a:fld>
            <a:endParaRPr lang="en-US"/>
          </a:p>
        </p:txBody>
      </p:sp>
    </p:spTree>
    <p:extLst>
      <p:ext uri="{BB962C8B-B14F-4D97-AF65-F5344CB8AC3E}">
        <p14:creationId xmlns:p14="http://schemas.microsoft.com/office/powerpoint/2010/main" val="10749834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38</a:t>
            </a:fld>
            <a:endParaRPr lang="en-US"/>
          </a:p>
        </p:txBody>
      </p:sp>
    </p:spTree>
    <p:extLst>
      <p:ext uri="{BB962C8B-B14F-4D97-AF65-F5344CB8AC3E}">
        <p14:creationId xmlns:p14="http://schemas.microsoft.com/office/powerpoint/2010/main" val="42650204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39</a:t>
            </a:fld>
            <a:endParaRPr lang="en-US"/>
          </a:p>
        </p:txBody>
      </p:sp>
    </p:spTree>
    <p:extLst>
      <p:ext uri="{BB962C8B-B14F-4D97-AF65-F5344CB8AC3E}">
        <p14:creationId xmlns:p14="http://schemas.microsoft.com/office/powerpoint/2010/main" val="17383663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14FF9F-ABB1-E54A-A798-003098238CDA}" type="slidenum">
              <a:rPr lang="en-US" smtClean="0"/>
              <a:t>40</a:t>
            </a:fld>
            <a:endParaRPr lang="en-US"/>
          </a:p>
        </p:txBody>
      </p:sp>
    </p:spTree>
    <p:extLst>
      <p:ext uri="{BB962C8B-B14F-4D97-AF65-F5344CB8AC3E}">
        <p14:creationId xmlns:p14="http://schemas.microsoft.com/office/powerpoint/2010/main" val="3244867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6</a:t>
            </a:fld>
            <a:endParaRPr lang="en-US"/>
          </a:p>
        </p:txBody>
      </p:sp>
    </p:spTree>
    <p:extLst>
      <p:ext uri="{BB962C8B-B14F-4D97-AF65-F5344CB8AC3E}">
        <p14:creationId xmlns:p14="http://schemas.microsoft.com/office/powerpoint/2010/main" val="3422121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7</a:t>
            </a:fld>
            <a:endParaRPr lang="en-US"/>
          </a:p>
        </p:txBody>
      </p:sp>
    </p:spTree>
    <p:extLst>
      <p:ext uri="{BB962C8B-B14F-4D97-AF65-F5344CB8AC3E}">
        <p14:creationId xmlns:p14="http://schemas.microsoft.com/office/powerpoint/2010/main" val="2972039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8</a:t>
            </a:fld>
            <a:endParaRPr lang="en-US"/>
          </a:p>
        </p:txBody>
      </p:sp>
    </p:spTree>
    <p:extLst>
      <p:ext uri="{BB962C8B-B14F-4D97-AF65-F5344CB8AC3E}">
        <p14:creationId xmlns:p14="http://schemas.microsoft.com/office/powerpoint/2010/main" val="4070561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9</a:t>
            </a:fld>
            <a:endParaRPr lang="en-US"/>
          </a:p>
        </p:txBody>
      </p:sp>
    </p:spTree>
    <p:extLst>
      <p:ext uri="{BB962C8B-B14F-4D97-AF65-F5344CB8AC3E}">
        <p14:creationId xmlns:p14="http://schemas.microsoft.com/office/powerpoint/2010/main" val="2194158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10</a:t>
            </a:fld>
            <a:endParaRPr lang="en-US"/>
          </a:p>
        </p:txBody>
      </p:sp>
    </p:spTree>
    <p:extLst>
      <p:ext uri="{BB962C8B-B14F-4D97-AF65-F5344CB8AC3E}">
        <p14:creationId xmlns:p14="http://schemas.microsoft.com/office/powerpoint/2010/main" val="1129060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11</a:t>
            </a:fld>
            <a:endParaRPr lang="en-US"/>
          </a:p>
        </p:txBody>
      </p:sp>
    </p:spTree>
    <p:extLst>
      <p:ext uri="{BB962C8B-B14F-4D97-AF65-F5344CB8AC3E}">
        <p14:creationId xmlns:p14="http://schemas.microsoft.com/office/powerpoint/2010/main" val="4113343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796D-2950-57D4-FEAC-8D3D3E4861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0ED07A-66D4-E8EF-9C7A-AF8DD03CA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B17E4D-5066-3C1B-E781-708B470BD64C}"/>
              </a:ext>
            </a:extLst>
          </p:cNvPr>
          <p:cNvSpPr>
            <a:spLocks noGrp="1"/>
          </p:cNvSpPr>
          <p:nvPr>
            <p:ph type="dt" sz="half" idx="10"/>
          </p:nvPr>
        </p:nvSpPr>
        <p:spPr/>
        <p:txBody>
          <a:bodyPr/>
          <a:lstStyle/>
          <a:p>
            <a:fld id="{C8ABB416-A0B3-1D44-803F-40445FE9373A}" type="datetime1">
              <a:rPr lang="en-US" smtClean="0"/>
              <a:t>4/8/24</a:t>
            </a:fld>
            <a:endParaRPr lang="en-US"/>
          </a:p>
        </p:txBody>
      </p:sp>
      <p:sp>
        <p:nvSpPr>
          <p:cNvPr id="5" name="Footer Placeholder 4">
            <a:extLst>
              <a:ext uri="{FF2B5EF4-FFF2-40B4-BE49-F238E27FC236}">
                <a16:creationId xmlns:a16="http://schemas.microsoft.com/office/drawing/2014/main" id="{1D791072-39C5-8459-CCCD-94C1199C54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0EF18B-0176-11C6-9448-01258D92C1BE}"/>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70407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0F3DE-EA24-EEFE-0143-3B93A3AC34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D5802B-BE5C-C9E9-29E6-70D0CEC40F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1B8AA-951D-7A8B-5C43-CA99C7AC3F51}"/>
              </a:ext>
            </a:extLst>
          </p:cNvPr>
          <p:cNvSpPr>
            <a:spLocks noGrp="1"/>
          </p:cNvSpPr>
          <p:nvPr>
            <p:ph type="dt" sz="half" idx="10"/>
          </p:nvPr>
        </p:nvSpPr>
        <p:spPr/>
        <p:txBody>
          <a:bodyPr/>
          <a:lstStyle/>
          <a:p>
            <a:fld id="{FC2B0A76-DD41-5240-9E4F-287A078C2E97}" type="datetime1">
              <a:rPr lang="en-US" smtClean="0"/>
              <a:t>4/8/24</a:t>
            </a:fld>
            <a:endParaRPr lang="en-US"/>
          </a:p>
        </p:txBody>
      </p:sp>
      <p:sp>
        <p:nvSpPr>
          <p:cNvPr id="5" name="Footer Placeholder 4">
            <a:extLst>
              <a:ext uri="{FF2B5EF4-FFF2-40B4-BE49-F238E27FC236}">
                <a16:creationId xmlns:a16="http://schemas.microsoft.com/office/drawing/2014/main" id="{DBF5F1C0-2E3D-04AF-FECA-D307456F9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DE8F5-2A41-ED50-3E0D-18B8734C74C6}"/>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4088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4CA0A6-558F-4352-8854-F3327BE868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1748B0-EDBE-7A6D-FAC5-1B796144D7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89CE0-3C00-B810-28A5-918CAF3AF009}"/>
              </a:ext>
            </a:extLst>
          </p:cNvPr>
          <p:cNvSpPr>
            <a:spLocks noGrp="1"/>
          </p:cNvSpPr>
          <p:nvPr>
            <p:ph type="dt" sz="half" idx="10"/>
          </p:nvPr>
        </p:nvSpPr>
        <p:spPr/>
        <p:txBody>
          <a:bodyPr/>
          <a:lstStyle/>
          <a:p>
            <a:fld id="{9CB165DB-AA01-004B-849C-274B56F14D87}" type="datetime1">
              <a:rPr lang="en-US" smtClean="0"/>
              <a:t>4/8/24</a:t>
            </a:fld>
            <a:endParaRPr lang="en-US"/>
          </a:p>
        </p:txBody>
      </p:sp>
      <p:sp>
        <p:nvSpPr>
          <p:cNvPr id="5" name="Footer Placeholder 4">
            <a:extLst>
              <a:ext uri="{FF2B5EF4-FFF2-40B4-BE49-F238E27FC236}">
                <a16:creationId xmlns:a16="http://schemas.microsoft.com/office/drawing/2014/main" id="{911D8282-9E69-6553-3D31-B17136040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76EA57-7421-8085-D118-EF9436938B1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4281513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B6B56-34EF-64A5-E8E3-18935EDCF6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F212E1-90A9-067F-665D-DE59532BCD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C88135-C3C9-96E2-C623-C3BEB44D1E06}"/>
              </a:ext>
            </a:extLst>
          </p:cNvPr>
          <p:cNvSpPr>
            <a:spLocks noGrp="1"/>
          </p:cNvSpPr>
          <p:nvPr>
            <p:ph type="dt" sz="half" idx="10"/>
          </p:nvPr>
        </p:nvSpPr>
        <p:spPr/>
        <p:txBody>
          <a:bodyPr/>
          <a:lstStyle/>
          <a:p>
            <a:fld id="{4D5AD195-6CD9-214F-9A64-ACBA43E28F7B}" type="datetime1">
              <a:rPr lang="en-US" smtClean="0"/>
              <a:t>4/8/24</a:t>
            </a:fld>
            <a:endParaRPr lang="en-US"/>
          </a:p>
        </p:txBody>
      </p:sp>
      <p:sp>
        <p:nvSpPr>
          <p:cNvPr id="5" name="Footer Placeholder 4">
            <a:extLst>
              <a:ext uri="{FF2B5EF4-FFF2-40B4-BE49-F238E27FC236}">
                <a16:creationId xmlns:a16="http://schemas.microsoft.com/office/drawing/2014/main" id="{BA8524D8-421D-F60C-D4DC-00628295B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5F1D8-530E-9B42-61A2-824AC3BF3F7D}"/>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30708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A6CA3-6F8B-9D9B-98BA-F9E3ECFCC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5329F3-B770-D6AB-0B4E-9A408708D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F60D25-2ECD-BCB5-81D2-65D408791ABD}"/>
              </a:ext>
            </a:extLst>
          </p:cNvPr>
          <p:cNvSpPr>
            <a:spLocks noGrp="1"/>
          </p:cNvSpPr>
          <p:nvPr>
            <p:ph type="dt" sz="half" idx="10"/>
          </p:nvPr>
        </p:nvSpPr>
        <p:spPr/>
        <p:txBody>
          <a:bodyPr/>
          <a:lstStyle/>
          <a:p>
            <a:fld id="{6A6EF514-EA0C-F145-905C-90C607743476}" type="datetime1">
              <a:rPr lang="en-US" smtClean="0"/>
              <a:t>4/8/24</a:t>
            </a:fld>
            <a:endParaRPr lang="en-US"/>
          </a:p>
        </p:txBody>
      </p:sp>
      <p:sp>
        <p:nvSpPr>
          <p:cNvPr id="5" name="Footer Placeholder 4">
            <a:extLst>
              <a:ext uri="{FF2B5EF4-FFF2-40B4-BE49-F238E27FC236}">
                <a16:creationId xmlns:a16="http://schemas.microsoft.com/office/drawing/2014/main" id="{29F3643D-1A9D-0600-989E-48EE0F273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58A03C-FE0A-BE29-BCF7-F2ACF2DC168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4090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7E5E-B23F-477B-F7FD-C4FDB6144B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636DA-97E4-91E2-DD14-72DC3A967F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12F426-2F37-2945-4593-DF5023655F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8715E8-A998-17F8-4272-01A2CE832B85}"/>
              </a:ext>
            </a:extLst>
          </p:cNvPr>
          <p:cNvSpPr>
            <a:spLocks noGrp="1"/>
          </p:cNvSpPr>
          <p:nvPr>
            <p:ph type="dt" sz="half" idx="10"/>
          </p:nvPr>
        </p:nvSpPr>
        <p:spPr/>
        <p:txBody>
          <a:bodyPr/>
          <a:lstStyle/>
          <a:p>
            <a:fld id="{B3B96FD3-7A60-D64D-BAC8-1902D50D9164}" type="datetime1">
              <a:rPr lang="en-US" smtClean="0"/>
              <a:t>4/8/24</a:t>
            </a:fld>
            <a:endParaRPr lang="en-US"/>
          </a:p>
        </p:txBody>
      </p:sp>
      <p:sp>
        <p:nvSpPr>
          <p:cNvPr id="6" name="Footer Placeholder 5">
            <a:extLst>
              <a:ext uri="{FF2B5EF4-FFF2-40B4-BE49-F238E27FC236}">
                <a16:creationId xmlns:a16="http://schemas.microsoft.com/office/drawing/2014/main" id="{C1A4564D-5DB1-C27A-F6D7-0C61A67B51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343A86-11A4-0724-4F75-3B7FA345C20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95121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E500-6AF7-5793-B803-B003B986D2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894076-F0A1-A268-2F7B-C32D24F778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C0E24-264C-FB6A-A771-4874B6085B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D2C8DB-3995-0889-B7B8-27C1286960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6552D7-21A1-5521-15FF-918AEED027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5F23B0-D20F-7DD4-1137-DFC14652CAF1}"/>
              </a:ext>
            </a:extLst>
          </p:cNvPr>
          <p:cNvSpPr>
            <a:spLocks noGrp="1"/>
          </p:cNvSpPr>
          <p:nvPr>
            <p:ph type="dt" sz="half" idx="10"/>
          </p:nvPr>
        </p:nvSpPr>
        <p:spPr/>
        <p:txBody>
          <a:bodyPr/>
          <a:lstStyle/>
          <a:p>
            <a:fld id="{00A9E911-8185-334A-8604-BC6225C1A8F2}" type="datetime1">
              <a:rPr lang="en-US" smtClean="0"/>
              <a:t>4/8/24</a:t>
            </a:fld>
            <a:endParaRPr lang="en-US"/>
          </a:p>
        </p:txBody>
      </p:sp>
      <p:sp>
        <p:nvSpPr>
          <p:cNvPr id="8" name="Footer Placeholder 7">
            <a:extLst>
              <a:ext uri="{FF2B5EF4-FFF2-40B4-BE49-F238E27FC236}">
                <a16:creationId xmlns:a16="http://schemas.microsoft.com/office/drawing/2014/main" id="{A17CD97A-2403-5BCA-973C-514525F50D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8BDCB-3595-A91F-A88A-5A3E6B011C81}"/>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16346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77BF-711E-81E4-5FF9-7519C297FB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A2EE31-F4F5-11B8-05F5-AF7F99B64E99}"/>
              </a:ext>
            </a:extLst>
          </p:cNvPr>
          <p:cNvSpPr>
            <a:spLocks noGrp="1"/>
          </p:cNvSpPr>
          <p:nvPr>
            <p:ph type="dt" sz="half" idx="10"/>
          </p:nvPr>
        </p:nvSpPr>
        <p:spPr/>
        <p:txBody>
          <a:bodyPr/>
          <a:lstStyle/>
          <a:p>
            <a:fld id="{B8E59F24-79C5-C443-9468-6578C4318F30}" type="datetime1">
              <a:rPr lang="en-US" smtClean="0"/>
              <a:t>4/8/24</a:t>
            </a:fld>
            <a:endParaRPr lang="en-US"/>
          </a:p>
        </p:txBody>
      </p:sp>
      <p:sp>
        <p:nvSpPr>
          <p:cNvPr id="4" name="Footer Placeholder 3">
            <a:extLst>
              <a:ext uri="{FF2B5EF4-FFF2-40B4-BE49-F238E27FC236}">
                <a16:creationId xmlns:a16="http://schemas.microsoft.com/office/drawing/2014/main" id="{FDEE07FA-0000-1758-2BCE-63D7C680C4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70AE8-C5AB-70FD-525C-F9B7AD41F16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54343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0EC741-7FF5-E9EA-48CB-BD764A7CA7CC}"/>
              </a:ext>
            </a:extLst>
          </p:cNvPr>
          <p:cNvSpPr>
            <a:spLocks noGrp="1"/>
          </p:cNvSpPr>
          <p:nvPr>
            <p:ph type="dt" sz="half" idx="10"/>
          </p:nvPr>
        </p:nvSpPr>
        <p:spPr/>
        <p:txBody>
          <a:bodyPr/>
          <a:lstStyle/>
          <a:p>
            <a:fld id="{8F9935D3-C192-094B-B4DC-F451CE22A6F4}" type="datetime1">
              <a:rPr lang="en-US" smtClean="0"/>
              <a:t>4/8/24</a:t>
            </a:fld>
            <a:endParaRPr lang="en-US"/>
          </a:p>
        </p:txBody>
      </p:sp>
      <p:sp>
        <p:nvSpPr>
          <p:cNvPr id="3" name="Footer Placeholder 2">
            <a:extLst>
              <a:ext uri="{FF2B5EF4-FFF2-40B4-BE49-F238E27FC236}">
                <a16:creationId xmlns:a16="http://schemas.microsoft.com/office/drawing/2014/main" id="{D5F9516E-63A4-1A0C-160D-EF61BE7A6A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A07E3C-E5F2-3F72-73D2-672601EE0D5A}"/>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1742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188A1-DEDE-6625-ADAC-CFD5F7B129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865E3F-2396-084C-59C9-0F3BDD15BE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3A3E2C-F77D-D0B9-9AF4-CD5F3F1EC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4A7A6D-CA26-63EE-444C-3330B2DC3835}"/>
              </a:ext>
            </a:extLst>
          </p:cNvPr>
          <p:cNvSpPr>
            <a:spLocks noGrp="1"/>
          </p:cNvSpPr>
          <p:nvPr>
            <p:ph type="dt" sz="half" idx="10"/>
          </p:nvPr>
        </p:nvSpPr>
        <p:spPr/>
        <p:txBody>
          <a:bodyPr/>
          <a:lstStyle/>
          <a:p>
            <a:fld id="{D8C21050-2E80-EB49-9CD3-4623E62C2486}" type="datetime1">
              <a:rPr lang="en-US" smtClean="0"/>
              <a:t>4/8/24</a:t>
            </a:fld>
            <a:endParaRPr lang="en-US"/>
          </a:p>
        </p:txBody>
      </p:sp>
      <p:sp>
        <p:nvSpPr>
          <p:cNvPr id="6" name="Footer Placeholder 5">
            <a:extLst>
              <a:ext uri="{FF2B5EF4-FFF2-40B4-BE49-F238E27FC236}">
                <a16:creationId xmlns:a16="http://schemas.microsoft.com/office/drawing/2014/main" id="{29E19CC7-1D9D-CF36-8A4A-403AD5053F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A4AAF8-8987-CAC1-D29D-40D8699B7F10}"/>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0561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7138-ACC6-0A11-3936-98895A509A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1A0BAB-E8B2-D9BC-9B9D-F8886AC73F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16D05F-0D35-1B9D-D245-7AD3A5D37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1670B3-8BF4-23A7-415F-3761EC92583A}"/>
              </a:ext>
            </a:extLst>
          </p:cNvPr>
          <p:cNvSpPr>
            <a:spLocks noGrp="1"/>
          </p:cNvSpPr>
          <p:nvPr>
            <p:ph type="dt" sz="half" idx="10"/>
          </p:nvPr>
        </p:nvSpPr>
        <p:spPr/>
        <p:txBody>
          <a:bodyPr/>
          <a:lstStyle/>
          <a:p>
            <a:fld id="{EC553714-EB9D-6047-B842-1D97A25EF04D}" type="datetime1">
              <a:rPr lang="en-US" smtClean="0"/>
              <a:t>4/8/24</a:t>
            </a:fld>
            <a:endParaRPr lang="en-US"/>
          </a:p>
        </p:txBody>
      </p:sp>
      <p:sp>
        <p:nvSpPr>
          <p:cNvPr id="6" name="Footer Placeholder 5">
            <a:extLst>
              <a:ext uri="{FF2B5EF4-FFF2-40B4-BE49-F238E27FC236}">
                <a16:creationId xmlns:a16="http://schemas.microsoft.com/office/drawing/2014/main" id="{FBE7ED22-24B9-2A6B-2BC9-715A4E6F3C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58449-32BC-78BB-D009-DC530C3F8E73}"/>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69586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D8DEC">
            <a:alpha val="67059"/>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8749B0-8268-D32B-D1E2-54F7273F4D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355EDF-66F8-DF86-EF8D-A857511D6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71606-CBAC-55AC-8A89-75A41641CF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16B74E-F5E2-644A-9C90-2422E95170A1}" type="datetime1">
              <a:rPr lang="en-US" smtClean="0"/>
              <a:t>4/8/24</a:t>
            </a:fld>
            <a:endParaRPr lang="en-US"/>
          </a:p>
        </p:txBody>
      </p:sp>
      <p:sp>
        <p:nvSpPr>
          <p:cNvPr id="5" name="Footer Placeholder 4">
            <a:extLst>
              <a:ext uri="{FF2B5EF4-FFF2-40B4-BE49-F238E27FC236}">
                <a16:creationId xmlns:a16="http://schemas.microsoft.com/office/drawing/2014/main" id="{14F1DB41-2E63-BF0A-16EA-5C7C693765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5A70FB-4A0C-BAD4-2DE8-CAFC3A514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35480-A0D1-2B44-94A9-761DF96CAE4D}" type="slidenum">
              <a:rPr lang="en-US" smtClean="0"/>
              <a:t>‹#›</a:t>
            </a:fld>
            <a:endParaRPr lang="en-US"/>
          </a:p>
        </p:txBody>
      </p:sp>
    </p:spTree>
    <p:extLst>
      <p:ext uri="{BB962C8B-B14F-4D97-AF65-F5344CB8AC3E}">
        <p14:creationId xmlns:p14="http://schemas.microsoft.com/office/powerpoint/2010/main" val="61430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5" name="Rectangle 6154">
            <a:extLst>
              <a:ext uri="{FF2B5EF4-FFF2-40B4-BE49-F238E27FC236}">
                <a16:creationId xmlns:a16="http://schemas.microsoft.com/office/drawing/2014/main" id="{E722B2DD-E14D-4972-9D98-5D6E61B1B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156" name="Rectangle 6155">
            <a:extLst>
              <a:ext uri="{FF2B5EF4-FFF2-40B4-BE49-F238E27FC236}">
                <a16:creationId xmlns:a16="http://schemas.microsoft.com/office/drawing/2014/main" id="{0CFB124C-4B0C-4A81-8633-17257B151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82006" y="569844"/>
            <a:ext cx="8427988" cy="5649981"/>
          </a:xfrm>
          <a:prstGeom prst="rect">
            <a:avLst/>
          </a:prstGeom>
          <a:ln>
            <a:noFill/>
          </a:ln>
          <a:effectLst>
            <a:outerShdw blurRad="317500" dist="317500" dir="7140000" sx="95000" sy="95000" algn="t"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146" name="Picture 2" descr="Psalms 130:5 I wait for the LORD, my whole being waits, and in his word I  put my hope. | New International Version (NIV) | Download The Bible App Now">
            <a:extLst>
              <a:ext uri="{FF2B5EF4-FFF2-40B4-BE49-F238E27FC236}">
                <a16:creationId xmlns:a16="http://schemas.microsoft.com/office/drawing/2014/main" id="{5CA57F03-C654-B79D-275B-69852F752F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3142" r="1" b="1"/>
          <a:stretch/>
        </p:blipFill>
        <p:spPr bwMode="auto">
          <a:xfrm>
            <a:off x="1882006" y="569843"/>
            <a:ext cx="8450714" cy="564998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8D597AA6-E13A-627F-4083-B45FA354322D}"/>
              </a:ext>
            </a:extLst>
          </p:cNvPr>
          <p:cNvSpPr>
            <a:spLocks noGrp="1"/>
          </p:cNvSpPr>
          <p:nvPr>
            <p:ph type="sldNum" sz="quarter" idx="12"/>
          </p:nvPr>
        </p:nvSpPr>
        <p:spPr>
          <a:xfrm>
            <a:off x="8732520" y="6356350"/>
            <a:ext cx="3200400" cy="365125"/>
          </a:xfrm>
        </p:spPr>
        <p:txBody>
          <a:bodyPr vert="horz" lIns="91440" tIns="45720" rIns="91440" bIns="45720" rtlCol="0" anchor="ctr">
            <a:normAutofit/>
          </a:bodyPr>
          <a:lstStyle/>
          <a:p>
            <a:pPr>
              <a:spcAft>
                <a:spcPts val="600"/>
              </a:spcAft>
            </a:pPr>
            <a:fld id="{34735480-A0D1-2B44-94A9-761DF96CAE4D}" type="slidenum">
              <a:rPr lang="en-US">
                <a:solidFill>
                  <a:schemeClr val="tx1"/>
                </a:solidFill>
              </a:rPr>
              <a:pPr>
                <a:spcAft>
                  <a:spcPts val="600"/>
                </a:spcAft>
              </a:pPr>
              <a:t>1</a:t>
            </a:fld>
            <a:endParaRPr lang="en-US">
              <a:solidFill>
                <a:schemeClr val="tx1"/>
              </a:solidFill>
            </a:endParaRPr>
          </a:p>
        </p:txBody>
      </p:sp>
    </p:spTree>
    <p:extLst>
      <p:ext uri="{BB962C8B-B14F-4D97-AF65-F5344CB8AC3E}">
        <p14:creationId xmlns:p14="http://schemas.microsoft.com/office/powerpoint/2010/main" val="1238257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 The Scriptural Record</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10</a:t>
            </a:fld>
            <a:endParaRPr lang="en-US"/>
          </a:p>
        </p:txBody>
      </p:sp>
    </p:spTree>
    <p:extLst>
      <p:ext uri="{BB962C8B-B14F-4D97-AF65-F5344CB8AC3E}">
        <p14:creationId xmlns:p14="http://schemas.microsoft.com/office/powerpoint/2010/main" val="69418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 The Scriptural Record</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Though he slay me, </a:t>
            </a:r>
            <a:r>
              <a:rPr lang="en-US" sz="4000" dirty="0">
                <a:solidFill>
                  <a:srgbClr val="00B050"/>
                </a:solidFill>
                <a:latin typeface="Baskerville" panose="02020502070401020303" pitchFamily="18" charset="0"/>
                <a:ea typeface="Baskerville" panose="02020502070401020303" pitchFamily="18" charset="0"/>
              </a:rPr>
              <a:t>yet will I hope in him</a:t>
            </a:r>
            <a:r>
              <a:rPr lang="en-US" sz="4000" dirty="0">
                <a:latin typeface="Baskerville" panose="02020502070401020303" pitchFamily="18" charset="0"/>
                <a:ea typeface="Baskerville" panose="02020502070401020303" pitchFamily="18" charset="0"/>
              </a:rPr>
              <a:t>;</a:t>
            </a:r>
          </a:p>
          <a:p>
            <a:r>
              <a:rPr lang="en-US" sz="4000" dirty="0">
                <a:latin typeface="Baskerville" panose="02020502070401020303" pitchFamily="18" charset="0"/>
                <a:ea typeface="Baskerville" panose="02020502070401020303" pitchFamily="18" charset="0"/>
              </a:rPr>
              <a:t>   	I will surely defend my ways to his face.  </a:t>
            </a:r>
          </a:p>
          <a:p>
            <a:r>
              <a:rPr lang="en-US" sz="4000" dirty="0">
                <a:latin typeface="Baskerville" panose="02020502070401020303" pitchFamily="18" charset="0"/>
                <a:ea typeface="Baskerville" panose="02020502070401020303" pitchFamily="18" charset="0"/>
              </a:rPr>
              <a:t>	(Job 13:15)</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11</a:t>
            </a:fld>
            <a:endParaRPr lang="en-US"/>
          </a:p>
        </p:txBody>
      </p:sp>
    </p:spTree>
    <p:extLst>
      <p:ext uri="{BB962C8B-B14F-4D97-AF65-F5344CB8AC3E}">
        <p14:creationId xmlns:p14="http://schemas.microsoft.com/office/powerpoint/2010/main" val="313159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082AC-F837-F7AA-0EFF-4D598E0CCF1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DB2C72-20CC-7419-8B89-CB9E854A4E63}"/>
              </a:ext>
            </a:extLst>
          </p:cNvPr>
          <p:cNvSpPr>
            <a:spLocks noGrp="1"/>
          </p:cNvSpPr>
          <p:nvPr>
            <p:ph type="sldNum" sz="quarter" idx="12"/>
          </p:nvPr>
        </p:nvSpPr>
        <p:spPr/>
        <p:txBody>
          <a:bodyPr/>
          <a:lstStyle/>
          <a:p>
            <a:fld id="{34735480-A0D1-2B44-94A9-761DF96CAE4D}" type="slidenum">
              <a:rPr lang="en-US" smtClean="0"/>
              <a:t>12</a:t>
            </a:fld>
            <a:endParaRPr lang="en-US"/>
          </a:p>
        </p:txBody>
      </p:sp>
      <p:pic>
        <p:nvPicPr>
          <p:cNvPr id="3" name="Picture 2">
            <a:extLst>
              <a:ext uri="{FF2B5EF4-FFF2-40B4-BE49-F238E27FC236}">
                <a16:creationId xmlns:a16="http://schemas.microsoft.com/office/drawing/2014/main" id="{44AD3128-FAA5-3106-ADFC-DC31E48B5B49}"/>
              </a:ext>
            </a:extLst>
          </p:cNvPr>
          <p:cNvPicPr>
            <a:picLocks noChangeAspect="1"/>
          </p:cNvPicPr>
          <p:nvPr/>
        </p:nvPicPr>
        <p:blipFill>
          <a:blip r:embed="rId3"/>
          <a:stretch>
            <a:fillRect/>
          </a:stretch>
        </p:blipFill>
        <p:spPr>
          <a:xfrm>
            <a:off x="442671" y="685800"/>
            <a:ext cx="11275251" cy="5471160"/>
          </a:xfrm>
          <a:prstGeom prst="rect">
            <a:avLst/>
          </a:prstGeom>
        </p:spPr>
      </p:pic>
    </p:spTree>
    <p:extLst>
      <p:ext uri="{BB962C8B-B14F-4D97-AF65-F5344CB8AC3E}">
        <p14:creationId xmlns:p14="http://schemas.microsoft.com/office/powerpoint/2010/main" val="3643824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44764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 in the Psalms</a:t>
            </a:r>
          </a:p>
          <a:p>
            <a:endParaRPr lang="en-US" sz="2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No one </a:t>
            </a:r>
            <a:r>
              <a:rPr lang="en-US" sz="4000" dirty="0">
                <a:solidFill>
                  <a:srgbClr val="00B050"/>
                </a:solidFill>
                <a:latin typeface="Baskerville" panose="02020502070401020303" pitchFamily="18" charset="0"/>
                <a:ea typeface="Baskerville" panose="02020502070401020303" pitchFamily="18" charset="0"/>
              </a:rPr>
              <a:t>who hopes in you </a:t>
            </a:r>
          </a:p>
          <a:p>
            <a:r>
              <a:rPr lang="en-US" sz="4000" dirty="0">
                <a:latin typeface="Baskerville" panose="02020502070401020303" pitchFamily="18" charset="0"/>
                <a:ea typeface="Baskerville" panose="02020502070401020303" pitchFamily="18" charset="0"/>
              </a:rPr>
              <a:t>	will ever be put to shame…. </a:t>
            </a:r>
          </a:p>
          <a:p>
            <a:r>
              <a:rPr lang="en-US" sz="4000" dirty="0">
                <a:latin typeface="Baskerville" panose="02020502070401020303" pitchFamily="18" charset="0"/>
                <a:ea typeface="Baskerville" panose="02020502070401020303" pitchFamily="18" charset="0"/>
              </a:rPr>
              <a:t>Guide me in your truth and teach me,</a:t>
            </a:r>
          </a:p>
          <a:p>
            <a:r>
              <a:rPr lang="en-US" sz="4000" dirty="0">
                <a:latin typeface="Baskerville" panose="02020502070401020303" pitchFamily="18" charset="0"/>
                <a:ea typeface="Baskerville" panose="02020502070401020303" pitchFamily="18" charset="0"/>
              </a:rPr>
              <a:t>	for you are God my Savior,</a:t>
            </a:r>
          </a:p>
          <a:p>
            <a:r>
              <a:rPr lang="en-US" sz="4000" dirty="0">
                <a:latin typeface="Baskerville" panose="02020502070401020303" pitchFamily="18" charset="0"/>
                <a:ea typeface="Baskerville" panose="02020502070401020303" pitchFamily="18" charset="0"/>
              </a:rPr>
              <a:t> 	and </a:t>
            </a:r>
            <a:r>
              <a:rPr lang="en-US" sz="4000" dirty="0">
                <a:solidFill>
                  <a:srgbClr val="00B050"/>
                </a:solidFill>
                <a:latin typeface="Baskerville" panose="02020502070401020303" pitchFamily="18" charset="0"/>
                <a:ea typeface="Baskerville" panose="02020502070401020303" pitchFamily="18" charset="0"/>
              </a:rPr>
              <a:t>my hope is in you </a:t>
            </a:r>
            <a:r>
              <a:rPr lang="en-US" sz="4000" dirty="0">
                <a:latin typeface="Baskerville" panose="02020502070401020303" pitchFamily="18" charset="0"/>
                <a:ea typeface="Baskerville" panose="02020502070401020303" pitchFamily="18" charset="0"/>
              </a:rPr>
              <a:t>all day long.</a:t>
            </a:r>
          </a:p>
          <a:p>
            <a:r>
              <a:rPr lang="en-US" sz="4000" dirty="0">
                <a:latin typeface="Baskerville" panose="02020502070401020303" pitchFamily="18" charset="0"/>
                <a:ea typeface="Baskerville" panose="02020502070401020303" pitchFamily="18" charset="0"/>
              </a:rPr>
              <a:t>	(Psalm 25:3, 5)</a:t>
            </a:r>
          </a:p>
          <a:p>
            <a:endParaRPr lang="en-US" sz="28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13</a:t>
            </a:fld>
            <a:endParaRPr lang="en-US"/>
          </a:p>
        </p:txBody>
      </p:sp>
    </p:spTree>
    <p:extLst>
      <p:ext uri="{BB962C8B-B14F-4D97-AF65-F5344CB8AC3E}">
        <p14:creationId xmlns:p14="http://schemas.microsoft.com/office/powerpoint/2010/main" val="2138892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4893647"/>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 in the Psalms</a:t>
            </a:r>
          </a:p>
          <a:p>
            <a:endParaRPr lang="en-US" sz="2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But the eyes of the Lord </a:t>
            </a:r>
          </a:p>
          <a:p>
            <a:r>
              <a:rPr lang="en-US" sz="4000" dirty="0">
                <a:latin typeface="Baskerville" panose="02020502070401020303" pitchFamily="18" charset="0"/>
                <a:ea typeface="Baskerville" panose="02020502070401020303" pitchFamily="18" charset="0"/>
              </a:rPr>
              <a:t>	are on those who fear him, </a:t>
            </a:r>
          </a:p>
          <a:p>
            <a:r>
              <a:rPr lang="en-US" sz="4000" dirty="0">
                <a:latin typeface="Baskerville" panose="02020502070401020303" pitchFamily="18" charset="0"/>
                <a:ea typeface="Baskerville" panose="02020502070401020303" pitchFamily="18" charset="0"/>
              </a:rPr>
              <a:t>	on those </a:t>
            </a:r>
            <a:r>
              <a:rPr lang="en-US" sz="4000" dirty="0">
                <a:solidFill>
                  <a:srgbClr val="00B050"/>
                </a:solidFill>
                <a:latin typeface="Baskerville" panose="02020502070401020303" pitchFamily="18" charset="0"/>
                <a:ea typeface="Baskerville" panose="02020502070401020303" pitchFamily="18" charset="0"/>
              </a:rPr>
              <a:t>whose hope is in his unfailing love </a:t>
            </a:r>
            <a:r>
              <a:rPr lang="en-US" sz="4000" dirty="0">
                <a:latin typeface="Baskerville" panose="02020502070401020303" pitchFamily="18" charset="0"/>
                <a:ea typeface="Baskerville" panose="02020502070401020303" pitchFamily="18" charset="0"/>
              </a:rPr>
              <a:t>	(Psalm 33:18)</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14</a:t>
            </a:fld>
            <a:endParaRPr lang="en-US"/>
          </a:p>
        </p:txBody>
      </p:sp>
    </p:spTree>
    <p:extLst>
      <p:ext uri="{BB962C8B-B14F-4D97-AF65-F5344CB8AC3E}">
        <p14:creationId xmlns:p14="http://schemas.microsoft.com/office/powerpoint/2010/main" val="3834850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44764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 in the Psalms</a:t>
            </a:r>
          </a:p>
          <a:p>
            <a:endParaRPr lang="en-US" sz="2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Why, my soul, are you downcast? </a:t>
            </a:r>
          </a:p>
          <a:p>
            <a:r>
              <a:rPr lang="en-US" sz="4000" dirty="0">
                <a:latin typeface="Baskerville" panose="02020502070401020303" pitchFamily="18" charset="0"/>
                <a:ea typeface="Baskerville" panose="02020502070401020303" pitchFamily="18" charset="0"/>
              </a:rPr>
              <a:t>	Why so disturbed within me? </a:t>
            </a:r>
          </a:p>
          <a:p>
            <a:endParaRPr lang="en-US" sz="4000" dirty="0">
              <a:latin typeface="Baskerville" panose="02020502070401020303" pitchFamily="18" charset="0"/>
              <a:ea typeface="Baskerville" panose="02020502070401020303" pitchFamily="18" charset="0"/>
            </a:endParaRPr>
          </a:p>
          <a:p>
            <a:r>
              <a:rPr lang="en-US" sz="4000" dirty="0">
                <a:solidFill>
                  <a:srgbClr val="00B050"/>
                </a:solidFill>
                <a:latin typeface="Baskerville" panose="02020502070401020303" pitchFamily="18" charset="0"/>
                <a:ea typeface="Baskerville" panose="02020502070401020303" pitchFamily="18" charset="0"/>
              </a:rPr>
              <a:t>Put your hope in God</a:t>
            </a:r>
            <a:r>
              <a:rPr lang="en-US" sz="4000" dirty="0">
                <a:latin typeface="Baskerville" panose="02020502070401020303" pitchFamily="18" charset="0"/>
                <a:ea typeface="Baskerville" panose="02020502070401020303" pitchFamily="18" charset="0"/>
              </a:rPr>
              <a:t>, </a:t>
            </a:r>
          </a:p>
          <a:p>
            <a:r>
              <a:rPr lang="en-US" sz="4000" dirty="0">
                <a:latin typeface="Baskerville" panose="02020502070401020303" pitchFamily="18" charset="0"/>
                <a:ea typeface="Baskerville" panose="02020502070401020303" pitchFamily="18" charset="0"/>
              </a:rPr>
              <a:t>	for I will yet praise him, </a:t>
            </a:r>
          </a:p>
          <a:p>
            <a:r>
              <a:rPr lang="en-US" sz="4000" dirty="0">
                <a:latin typeface="Baskerville" panose="02020502070401020303" pitchFamily="18" charset="0"/>
                <a:ea typeface="Baskerville" panose="02020502070401020303" pitchFamily="18" charset="0"/>
              </a:rPr>
              <a:t>	my Savior and my God. </a:t>
            </a:r>
          </a:p>
          <a:p>
            <a:r>
              <a:rPr lang="en-US" sz="4000" dirty="0">
                <a:latin typeface="Baskerville" panose="02020502070401020303" pitchFamily="18" charset="0"/>
                <a:ea typeface="Baskerville" panose="02020502070401020303" pitchFamily="18" charset="0"/>
              </a:rPr>
              <a:t>	(Psalm 42:5)</a:t>
            </a: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15</a:t>
            </a:fld>
            <a:endParaRPr lang="en-US"/>
          </a:p>
        </p:txBody>
      </p:sp>
    </p:spTree>
    <p:extLst>
      <p:ext uri="{BB962C8B-B14F-4D97-AF65-F5344CB8AC3E}">
        <p14:creationId xmlns:p14="http://schemas.microsoft.com/office/powerpoint/2010/main" val="2371796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44764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 in the Psalms</a:t>
            </a:r>
          </a:p>
          <a:p>
            <a:endParaRPr lang="en-US" sz="2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For </a:t>
            </a:r>
            <a:r>
              <a:rPr lang="en-US" sz="4000" dirty="0">
                <a:solidFill>
                  <a:srgbClr val="00B050"/>
                </a:solidFill>
                <a:latin typeface="Baskerville" panose="02020502070401020303" pitchFamily="18" charset="0"/>
                <a:ea typeface="Baskerville" panose="02020502070401020303" pitchFamily="18" charset="0"/>
              </a:rPr>
              <a:t>you have been my hope</a:t>
            </a:r>
            <a:r>
              <a:rPr lang="en-US" sz="4000" dirty="0">
                <a:latin typeface="Baskerville" panose="02020502070401020303" pitchFamily="18" charset="0"/>
                <a:ea typeface="Baskerville" panose="02020502070401020303" pitchFamily="18" charset="0"/>
              </a:rPr>
              <a:t>, Sovereign Lord, </a:t>
            </a:r>
          </a:p>
          <a:p>
            <a:r>
              <a:rPr lang="en-US" sz="4000" dirty="0">
                <a:latin typeface="Baskerville" panose="02020502070401020303" pitchFamily="18" charset="0"/>
                <a:ea typeface="Baskerville" panose="02020502070401020303" pitchFamily="18" charset="0"/>
              </a:rPr>
              <a:t>	my confidence since my youth.</a:t>
            </a:r>
          </a:p>
          <a:p>
            <a:r>
              <a:rPr lang="en-US" sz="4000" dirty="0">
                <a:latin typeface="Baskerville" panose="02020502070401020303" pitchFamily="18" charset="0"/>
                <a:ea typeface="Baskerville" panose="02020502070401020303" pitchFamily="18" charset="0"/>
              </a:rPr>
              <a:t>	(Psalm 71:5)</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16</a:t>
            </a:fld>
            <a:endParaRPr lang="en-US"/>
          </a:p>
        </p:txBody>
      </p:sp>
    </p:spTree>
    <p:extLst>
      <p:ext uri="{BB962C8B-B14F-4D97-AF65-F5344CB8AC3E}">
        <p14:creationId xmlns:p14="http://schemas.microsoft.com/office/powerpoint/2010/main" val="3060115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44764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 in the Prophets</a:t>
            </a:r>
          </a:p>
          <a:p>
            <a:endParaRPr lang="en-US" sz="2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Even youths grow tired and weary,</a:t>
            </a:r>
          </a:p>
          <a:p>
            <a:r>
              <a:rPr lang="en-US" sz="4000" dirty="0">
                <a:latin typeface="Baskerville" panose="02020502070401020303" pitchFamily="18" charset="0"/>
                <a:ea typeface="Baskerville" panose="02020502070401020303" pitchFamily="18" charset="0"/>
              </a:rPr>
              <a:t>    and young men stumble and fall;</a:t>
            </a:r>
          </a:p>
          <a:p>
            <a:r>
              <a:rPr lang="en-US" sz="4000" dirty="0">
                <a:latin typeface="Baskerville" panose="02020502070401020303" pitchFamily="18" charset="0"/>
                <a:ea typeface="Baskerville" panose="02020502070401020303" pitchFamily="18" charset="0"/>
              </a:rPr>
              <a:t> but </a:t>
            </a:r>
            <a:r>
              <a:rPr lang="en-US" sz="4000" dirty="0">
                <a:solidFill>
                  <a:srgbClr val="00B050"/>
                </a:solidFill>
                <a:latin typeface="Baskerville" panose="02020502070401020303" pitchFamily="18" charset="0"/>
                <a:ea typeface="Baskerville" panose="02020502070401020303" pitchFamily="18" charset="0"/>
              </a:rPr>
              <a:t>those who hope in the Lord</a:t>
            </a:r>
          </a:p>
          <a:p>
            <a:r>
              <a:rPr lang="en-US" sz="4000" dirty="0">
                <a:latin typeface="Baskerville" panose="02020502070401020303" pitchFamily="18" charset="0"/>
                <a:ea typeface="Baskerville" panose="02020502070401020303" pitchFamily="18" charset="0"/>
              </a:rPr>
              <a:t>    will renew their strength.</a:t>
            </a:r>
          </a:p>
          <a:p>
            <a:r>
              <a:rPr lang="en-US" sz="4000" dirty="0">
                <a:latin typeface="Baskerville" panose="02020502070401020303" pitchFamily="18" charset="0"/>
                <a:ea typeface="Baskerville" panose="02020502070401020303" pitchFamily="18" charset="0"/>
              </a:rPr>
              <a:t>They will soar on wings like eagles;</a:t>
            </a:r>
          </a:p>
          <a:p>
            <a:r>
              <a:rPr lang="en-US" sz="4000" dirty="0">
                <a:latin typeface="Baskerville" panose="02020502070401020303" pitchFamily="18" charset="0"/>
                <a:ea typeface="Baskerville" panose="02020502070401020303" pitchFamily="18" charset="0"/>
              </a:rPr>
              <a:t>    they will run and not grow weary,</a:t>
            </a:r>
          </a:p>
          <a:p>
            <a:r>
              <a:rPr lang="en-US" sz="4000" dirty="0">
                <a:latin typeface="Baskerville" panose="02020502070401020303" pitchFamily="18" charset="0"/>
                <a:ea typeface="Baskerville" panose="02020502070401020303" pitchFamily="18" charset="0"/>
              </a:rPr>
              <a:t>    they will walk and not be faint. </a:t>
            </a:r>
            <a:r>
              <a:rPr lang="en-US" sz="3800" dirty="0">
                <a:latin typeface="Baskerville" panose="02020502070401020303" pitchFamily="18" charset="0"/>
                <a:ea typeface="Baskerville" panose="02020502070401020303" pitchFamily="18" charset="0"/>
              </a:rPr>
              <a:t>(Isaiah 40:30-31)</a:t>
            </a: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17</a:t>
            </a:fld>
            <a:endParaRPr lang="en-US"/>
          </a:p>
        </p:txBody>
      </p:sp>
    </p:spTree>
    <p:extLst>
      <p:ext uri="{BB962C8B-B14F-4D97-AF65-F5344CB8AC3E}">
        <p14:creationId xmlns:p14="http://schemas.microsoft.com/office/powerpoint/2010/main" val="1807106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44764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 in the Prophets</a:t>
            </a:r>
          </a:p>
          <a:p>
            <a:endParaRPr lang="en-US" sz="2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A bruised reed he will not break,</a:t>
            </a:r>
          </a:p>
          <a:p>
            <a:r>
              <a:rPr lang="en-US" sz="4000" dirty="0">
                <a:latin typeface="Baskerville" panose="02020502070401020303" pitchFamily="18" charset="0"/>
                <a:ea typeface="Baskerville" panose="02020502070401020303" pitchFamily="18" charset="0"/>
              </a:rPr>
              <a:t>    and a smoldering wick he will not snuff out.</a:t>
            </a:r>
          </a:p>
          <a:p>
            <a:r>
              <a:rPr lang="en-US" sz="4000" dirty="0">
                <a:latin typeface="Baskerville" panose="02020502070401020303" pitchFamily="18" charset="0"/>
                <a:ea typeface="Baskerville" panose="02020502070401020303" pitchFamily="18" charset="0"/>
              </a:rPr>
              <a:t>In faithfulness he will bring forth justice;</a:t>
            </a:r>
          </a:p>
          <a:p>
            <a:r>
              <a:rPr lang="en-US" sz="4000" dirty="0">
                <a:latin typeface="Baskerville" panose="02020502070401020303" pitchFamily="18" charset="0"/>
                <a:ea typeface="Baskerville" panose="02020502070401020303" pitchFamily="18" charset="0"/>
              </a:rPr>
              <a:t>     he will not falter or be discouraged</a:t>
            </a:r>
          </a:p>
          <a:p>
            <a:r>
              <a:rPr lang="en-US" sz="4000" dirty="0">
                <a:latin typeface="Baskerville" panose="02020502070401020303" pitchFamily="18" charset="0"/>
                <a:ea typeface="Baskerville" panose="02020502070401020303" pitchFamily="18" charset="0"/>
              </a:rPr>
              <a:t>till he establishes justice on earth.</a:t>
            </a:r>
          </a:p>
          <a:p>
            <a:r>
              <a:rPr lang="en-US" sz="4000" dirty="0">
                <a:latin typeface="Baskerville" panose="02020502070401020303" pitchFamily="18" charset="0"/>
                <a:ea typeface="Baskerville" panose="02020502070401020303" pitchFamily="18" charset="0"/>
              </a:rPr>
              <a:t>    In his teaching </a:t>
            </a:r>
            <a:r>
              <a:rPr lang="en-US" sz="4000" dirty="0">
                <a:solidFill>
                  <a:srgbClr val="00B050"/>
                </a:solidFill>
                <a:latin typeface="Baskerville" panose="02020502070401020303" pitchFamily="18" charset="0"/>
                <a:ea typeface="Baskerville" panose="02020502070401020303" pitchFamily="18" charset="0"/>
              </a:rPr>
              <a:t>the islands will put their hope</a:t>
            </a:r>
            <a:r>
              <a:rPr lang="en-US" sz="4000" dirty="0">
                <a:latin typeface="Baskerville" panose="02020502070401020303" pitchFamily="18" charset="0"/>
                <a:ea typeface="Baskerville" panose="02020502070401020303" pitchFamily="18" charset="0"/>
              </a:rPr>
              <a:t>. 	(Isaiah 42:3-4; Matthew 12:20-21)</a:t>
            </a: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18</a:t>
            </a:fld>
            <a:endParaRPr lang="en-US"/>
          </a:p>
        </p:txBody>
      </p:sp>
    </p:spTree>
    <p:extLst>
      <p:ext uri="{BB962C8B-B14F-4D97-AF65-F5344CB8AC3E}">
        <p14:creationId xmlns:p14="http://schemas.microsoft.com/office/powerpoint/2010/main" val="129813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44764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 in the Prophets</a:t>
            </a:r>
          </a:p>
          <a:p>
            <a:endParaRPr lang="en-US" sz="2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“For I know the plans I have for you,” declares the Lord, “plans to prosper you and not to harm you, plans </a:t>
            </a:r>
            <a:r>
              <a:rPr lang="en-US" sz="4000" dirty="0">
                <a:solidFill>
                  <a:srgbClr val="00B050"/>
                </a:solidFill>
                <a:latin typeface="Baskerville" panose="02020502070401020303" pitchFamily="18" charset="0"/>
                <a:ea typeface="Baskerville" panose="02020502070401020303" pitchFamily="18" charset="0"/>
              </a:rPr>
              <a:t>to give you hope and a future</a:t>
            </a:r>
            <a:r>
              <a:rPr lang="en-US" sz="4000" dirty="0">
                <a:latin typeface="Baskerville" panose="02020502070401020303" pitchFamily="18" charset="0"/>
                <a:ea typeface="Baskerville" panose="02020502070401020303" pitchFamily="18" charset="0"/>
              </a:rPr>
              <a:t>.”</a:t>
            </a:r>
          </a:p>
          <a:p>
            <a:r>
              <a:rPr lang="en-US" sz="4000" dirty="0">
                <a:latin typeface="Baskerville" panose="02020502070401020303" pitchFamily="18" charset="0"/>
                <a:ea typeface="Baskerville" panose="02020502070401020303" pitchFamily="18" charset="0"/>
              </a:rPr>
              <a:t>(Jeremiah 29:11)</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 </a:t>
            </a: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19</a:t>
            </a:fld>
            <a:endParaRPr lang="en-US"/>
          </a:p>
        </p:txBody>
      </p:sp>
    </p:spTree>
    <p:extLst>
      <p:ext uri="{BB962C8B-B14F-4D97-AF65-F5344CB8AC3E}">
        <p14:creationId xmlns:p14="http://schemas.microsoft.com/office/powerpoint/2010/main" val="268432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urple and white logo&#10;&#10;Description automatically generated">
            <a:extLst>
              <a:ext uri="{FF2B5EF4-FFF2-40B4-BE49-F238E27FC236}">
                <a16:creationId xmlns:a16="http://schemas.microsoft.com/office/drawing/2014/main" id="{BD65FABD-5DC4-70F2-B71D-C604F61FB8B2}"/>
              </a:ext>
            </a:extLst>
          </p:cNvPr>
          <p:cNvPicPr>
            <a:picLocks noChangeAspect="1"/>
          </p:cNvPicPr>
          <p:nvPr/>
        </p:nvPicPr>
        <p:blipFill rotWithShape="1">
          <a:blip r:embed="rId2"/>
          <a:srcRect t="19"/>
          <a:stretch/>
        </p:blipFill>
        <p:spPr>
          <a:xfrm>
            <a:off x="20" y="0"/>
            <a:ext cx="12194260" cy="6858000"/>
          </a:xfrm>
          <a:prstGeom prst="rect">
            <a:avLst/>
          </a:prstGeom>
        </p:spPr>
      </p:pic>
    </p:spTree>
    <p:extLst>
      <p:ext uri="{BB962C8B-B14F-4D97-AF65-F5344CB8AC3E}">
        <p14:creationId xmlns:p14="http://schemas.microsoft.com/office/powerpoint/2010/main" val="598163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44764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 in the Prophets</a:t>
            </a:r>
          </a:p>
          <a:p>
            <a:endParaRPr lang="en-US" sz="2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But as for me, </a:t>
            </a:r>
            <a:r>
              <a:rPr lang="en-US" sz="4000" dirty="0">
                <a:solidFill>
                  <a:srgbClr val="00B050"/>
                </a:solidFill>
                <a:latin typeface="Baskerville" panose="02020502070401020303" pitchFamily="18" charset="0"/>
                <a:ea typeface="Baskerville" panose="02020502070401020303" pitchFamily="18" charset="0"/>
              </a:rPr>
              <a:t>I watch in hope </a:t>
            </a:r>
            <a:r>
              <a:rPr lang="en-US" sz="4000" dirty="0">
                <a:latin typeface="Baskerville" panose="02020502070401020303" pitchFamily="18" charset="0"/>
                <a:ea typeface="Baskerville" panose="02020502070401020303" pitchFamily="18" charset="0"/>
              </a:rPr>
              <a:t>for the Lord,</a:t>
            </a:r>
          </a:p>
          <a:p>
            <a:r>
              <a:rPr lang="en-US" sz="4000" dirty="0">
                <a:latin typeface="Baskerville" panose="02020502070401020303" pitchFamily="18" charset="0"/>
                <a:ea typeface="Baskerville" panose="02020502070401020303" pitchFamily="18" charset="0"/>
              </a:rPr>
              <a:t>	I wait for God my Savior; </a:t>
            </a:r>
          </a:p>
          <a:p>
            <a:r>
              <a:rPr lang="en-US" sz="4000" dirty="0">
                <a:latin typeface="Baskerville" panose="02020502070401020303" pitchFamily="18" charset="0"/>
                <a:ea typeface="Baskerville" panose="02020502070401020303" pitchFamily="18" charset="0"/>
              </a:rPr>
              <a:t>	my God will hear me.</a:t>
            </a:r>
          </a:p>
          <a:p>
            <a:r>
              <a:rPr lang="en-US" sz="4000" dirty="0">
                <a:latin typeface="Baskerville" panose="02020502070401020303" pitchFamily="18" charset="0"/>
                <a:ea typeface="Baskerville" panose="02020502070401020303" pitchFamily="18" charset="0"/>
              </a:rPr>
              <a:t>	(Micah 7:7)</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20</a:t>
            </a:fld>
            <a:endParaRPr lang="en-US"/>
          </a:p>
        </p:txBody>
      </p:sp>
    </p:spTree>
    <p:extLst>
      <p:ext uri="{BB962C8B-B14F-4D97-AF65-F5344CB8AC3E}">
        <p14:creationId xmlns:p14="http://schemas.microsoft.com/office/powerpoint/2010/main" val="2487196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44764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 in the New Testament</a:t>
            </a:r>
          </a:p>
          <a:p>
            <a:endParaRPr lang="en-US" sz="2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“but </a:t>
            </a:r>
            <a:r>
              <a:rPr lang="en-US" sz="4000" dirty="0">
                <a:solidFill>
                  <a:srgbClr val="00B050"/>
                </a:solidFill>
                <a:latin typeface="Baskerville" panose="02020502070401020303" pitchFamily="18" charset="0"/>
                <a:ea typeface="Baskerville" panose="02020502070401020303" pitchFamily="18" charset="0"/>
              </a:rPr>
              <a:t>we had hoped </a:t>
            </a:r>
            <a:r>
              <a:rPr lang="en-US" sz="4000" dirty="0">
                <a:latin typeface="Baskerville" panose="02020502070401020303" pitchFamily="18" charset="0"/>
                <a:ea typeface="Baskerville" panose="02020502070401020303" pitchFamily="18" charset="0"/>
              </a:rPr>
              <a:t>that he was the one who was going to redeem Israel” (Luke 24:21)</a:t>
            </a: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“and I have </a:t>
            </a:r>
            <a:r>
              <a:rPr lang="en-US" sz="4000" dirty="0">
                <a:solidFill>
                  <a:srgbClr val="00B050"/>
                </a:solidFill>
                <a:latin typeface="Baskerville" panose="02020502070401020303" pitchFamily="18" charset="0"/>
                <a:ea typeface="Baskerville" panose="02020502070401020303" pitchFamily="18" charset="0"/>
              </a:rPr>
              <a:t>the same hope in God </a:t>
            </a:r>
            <a:r>
              <a:rPr lang="en-US" sz="4000" dirty="0">
                <a:latin typeface="Baskerville" panose="02020502070401020303" pitchFamily="18" charset="0"/>
                <a:ea typeface="Baskerville" panose="02020502070401020303" pitchFamily="18" charset="0"/>
              </a:rPr>
              <a:t>as these men themselves have, that there will be a resurrection of both the righteous and the wicked.” </a:t>
            </a:r>
          </a:p>
          <a:p>
            <a:r>
              <a:rPr lang="en-US" sz="4000" dirty="0">
                <a:latin typeface="Baskerville" panose="02020502070401020303" pitchFamily="18" charset="0"/>
                <a:ea typeface="Baskerville" panose="02020502070401020303" pitchFamily="18" charset="0"/>
              </a:rPr>
              <a:t>(Acts 24:15)</a:t>
            </a: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21</a:t>
            </a:fld>
            <a:endParaRPr lang="en-US"/>
          </a:p>
        </p:txBody>
      </p:sp>
    </p:spTree>
    <p:extLst>
      <p:ext uri="{BB962C8B-B14F-4D97-AF65-F5344CB8AC3E}">
        <p14:creationId xmlns:p14="http://schemas.microsoft.com/office/powerpoint/2010/main" val="3138588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44764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 in the New Testament</a:t>
            </a:r>
          </a:p>
          <a:p>
            <a:endParaRPr lang="en-US" sz="2000" dirty="0">
              <a:latin typeface="Baskerville" panose="02020502070401020303" pitchFamily="18" charset="0"/>
              <a:ea typeface="Baskerville" panose="02020502070401020303" pitchFamily="18" charset="0"/>
            </a:endParaRPr>
          </a:p>
          <a:p>
            <a:r>
              <a:rPr lang="en-US" sz="4000" dirty="0">
                <a:solidFill>
                  <a:srgbClr val="00B050"/>
                </a:solidFill>
                <a:latin typeface="Baskerville" panose="02020502070401020303" pitchFamily="18" charset="0"/>
                <a:ea typeface="Baskerville" panose="02020502070401020303" pitchFamily="18" charset="0"/>
              </a:rPr>
              <a:t>Against all hope</a:t>
            </a:r>
            <a:r>
              <a:rPr lang="en-US" sz="4000" dirty="0">
                <a:latin typeface="Baskerville" panose="02020502070401020303" pitchFamily="18" charset="0"/>
                <a:ea typeface="Baskerville" panose="02020502070401020303" pitchFamily="18" charset="0"/>
              </a:rPr>
              <a:t>, Abraham </a:t>
            </a:r>
            <a:r>
              <a:rPr lang="en-US" sz="4000" dirty="0">
                <a:solidFill>
                  <a:srgbClr val="00B050"/>
                </a:solidFill>
                <a:latin typeface="Baskerville" panose="02020502070401020303" pitchFamily="18" charset="0"/>
                <a:ea typeface="Baskerville" panose="02020502070401020303" pitchFamily="18" charset="0"/>
              </a:rPr>
              <a:t>in hope believed </a:t>
            </a:r>
            <a:r>
              <a:rPr lang="en-US" sz="4000" dirty="0">
                <a:latin typeface="Baskerville" panose="02020502070401020303" pitchFamily="18" charset="0"/>
                <a:ea typeface="Baskerville" panose="02020502070401020303" pitchFamily="18" charset="0"/>
              </a:rPr>
              <a:t>and so became the father of many nations, just as it had been said to him, “So shall your offspring be.” </a:t>
            </a:r>
          </a:p>
          <a:p>
            <a:r>
              <a:rPr lang="en-US" sz="4000" dirty="0">
                <a:latin typeface="Baskerville" panose="02020502070401020303" pitchFamily="18" charset="0"/>
                <a:ea typeface="Baskerville" panose="02020502070401020303" pitchFamily="18" charset="0"/>
              </a:rPr>
              <a:t>(Romans 4:18)</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22</a:t>
            </a:fld>
            <a:endParaRPr lang="en-US"/>
          </a:p>
        </p:txBody>
      </p:sp>
    </p:spTree>
    <p:extLst>
      <p:ext uri="{BB962C8B-B14F-4D97-AF65-F5344CB8AC3E}">
        <p14:creationId xmlns:p14="http://schemas.microsoft.com/office/powerpoint/2010/main" val="2965313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201424"/>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 in the New Testament</a:t>
            </a:r>
          </a:p>
          <a:p>
            <a:endParaRPr lang="en-US" sz="1100" dirty="0">
              <a:latin typeface="Baskerville" panose="02020502070401020303" pitchFamily="18" charset="0"/>
              <a:ea typeface="Baskerville" panose="02020502070401020303" pitchFamily="18" charset="0"/>
            </a:endParaRPr>
          </a:p>
          <a:p>
            <a:r>
              <a:rPr lang="en-US" sz="3900" dirty="0">
                <a:latin typeface="Baskerville" panose="02020502070401020303" pitchFamily="18" charset="0"/>
                <a:ea typeface="Baskerville" panose="02020502070401020303" pitchFamily="18" charset="0"/>
              </a:rPr>
              <a:t>…we boast in </a:t>
            </a:r>
            <a:r>
              <a:rPr lang="en-US" sz="3900" dirty="0">
                <a:solidFill>
                  <a:srgbClr val="00B050"/>
                </a:solidFill>
                <a:latin typeface="Baskerville" panose="02020502070401020303" pitchFamily="18" charset="0"/>
                <a:ea typeface="Baskerville" panose="02020502070401020303" pitchFamily="18" charset="0"/>
              </a:rPr>
              <a:t>the hope of the glory of God</a:t>
            </a:r>
            <a:r>
              <a:rPr lang="en-US" sz="3900" dirty="0">
                <a:latin typeface="Baskerville" panose="02020502070401020303" pitchFamily="18" charset="0"/>
                <a:ea typeface="Baskerville" panose="02020502070401020303" pitchFamily="18" charset="0"/>
              </a:rPr>
              <a:t>. Not only so, but we also glory in our sufferings, because we know that suffering produces perseverance; perseverance, character; and character, </a:t>
            </a:r>
            <a:r>
              <a:rPr lang="en-US" sz="3900" dirty="0">
                <a:solidFill>
                  <a:srgbClr val="00B050"/>
                </a:solidFill>
                <a:latin typeface="Baskerville" panose="02020502070401020303" pitchFamily="18" charset="0"/>
                <a:ea typeface="Baskerville" panose="02020502070401020303" pitchFamily="18" charset="0"/>
              </a:rPr>
              <a:t>hope</a:t>
            </a:r>
            <a:r>
              <a:rPr lang="en-US" sz="3900" dirty="0">
                <a:latin typeface="Baskerville" panose="02020502070401020303" pitchFamily="18" charset="0"/>
                <a:ea typeface="Baskerville" panose="02020502070401020303" pitchFamily="18" charset="0"/>
              </a:rPr>
              <a:t>. And </a:t>
            </a:r>
            <a:r>
              <a:rPr lang="en-US" sz="3900" dirty="0">
                <a:solidFill>
                  <a:srgbClr val="00B050"/>
                </a:solidFill>
                <a:latin typeface="Baskerville" panose="02020502070401020303" pitchFamily="18" charset="0"/>
                <a:ea typeface="Baskerville" panose="02020502070401020303" pitchFamily="18" charset="0"/>
              </a:rPr>
              <a:t>hope does not put us to shame</a:t>
            </a:r>
            <a:r>
              <a:rPr lang="en-US" sz="3900" dirty="0">
                <a:latin typeface="Baskerville" panose="02020502070401020303" pitchFamily="18" charset="0"/>
                <a:ea typeface="Baskerville" panose="02020502070401020303" pitchFamily="18" charset="0"/>
              </a:rPr>
              <a:t>, because God’s love has been poured out into our hearts through the Holy Spirit, who has been given to us. </a:t>
            </a:r>
            <a:r>
              <a:rPr lang="en-US" sz="3200" dirty="0">
                <a:latin typeface="Baskerville" panose="02020502070401020303" pitchFamily="18" charset="0"/>
                <a:ea typeface="Baskerville" panose="02020502070401020303" pitchFamily="18" charset="0"/>
              </a:rPr>
              <a:t>(Romans 5:2-5)</a:t>
            </a: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23</a:t>
            </a:fld>
            <a:endParaRPr lang="en-US"/>
          </a:p>
        </p:txBody>
      </p:sp>
    </p:spTree>
    <p:extLst>
      <p:ext uri="{BB962C8B-B14F-4D97-AF65-F5344CB8AC3E}">
        <p14:creationId xmlns:p14="http://schemas.microsoft.com/office/powerpoint/2010/main" val="31022042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87853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 in the New Testament</a:t>
            </a:r>
          </a:p>
          <a:p>
            <a:endParaRPr lang="en-US" sz="1600" dirty="0">
              <a:latin typeface="Baskerville" panose="02020502070401020303" pitchFamily="18" charset="0"/>
              <a:ea typeface="Baskerville" panose="02020502070401020303" pitchFamily="18" charset="0"/>
            </a:endParaRPr>
          </a:p>
          <a:p>
            <a:r>
              <a:rPr lang="en-US" sz="3900" dirty="0">
                <a:latin typeface="Baskerville" panose="02020502070401020303" pitchFamily="18" charset="0"/>
                <a:ea typeface="Baskerville" panose="02020502070401020303" pitchFamily="18" charset="0"/>
              </a:rPr>
              <a:t>For </a:t>
            </a:r>
            <a:r>
              <a:rPr lang="en-US" sz="3900" dirty="0">
                <a:solidFill>
                  <a:srgbClr val="00B050"/>
                </a:solidFill>
                <a:latin typeface="Baskerville" panose="02020502070401020303" pitchFamily="18" charset="0"/>
                <a:ea typeface="Baskerville" panose="02020502070401020303" pitchFamily="18" charset="0"/>
              </a:rPr>
              <a:t>in this hope </a:t>
            </a:r>
            <a:r>
              <a:rPr lang="en-US" sz="3900" dirty="0">
                <a:latin typeface="Baskerville" panose="02020502070401020303" pitchFamily="18" charset="0"/>
                <a:ea typeface="Baskerville" panose="02020502070401020303" pitchFamily="18" charset="0"/>
              </a:rPr>
              <a:t>we were saved. But </a:t>
            </a:r>
            <a:r>
              <a:rPr lang="en-US" sz="3900" dirty="0">
                <a:solidFill>
                  <a:srgbClr val="00B050"/>
                </a:solidFill>
                <a:latin typeface="Baskerville" panose="02020502070401020303" pitchFamily="18" charset="0"/>
                <a:ea typeface="Baskerville" panose="02020502070401020303" pitchFamily="18" charset="0"/>
              </a:rPr>
              <a:t>hope that is seen is no hope at all</a:t>
            </a:r>
            <a:r>
              <a:rPr lang="en-US" sz="3900" dirty="0">
                <a:latin typeface="Baskerville" panose="02020502070401020303" pitchFamily="18" charset="0"/>
                <a:ea typeface="Baskerville" panose="02020502070401020303" pitchFamily="18" charset="0"/>
              </a:rPr>
              <a:t>. Who </a:t>
            </a:r>
            <a:r>
              <a:rPr lang="en-US" sz="3900" dirty="0">
                <a:solidFill>
                  <a:srgbClr val="00B050"/>
                </a:solidFill>
                <a:latin typeface="Baskerville" panose="02020502070401020303" pitchFamily="18" charset="0"/>
                <a:ea typeface="Baskerville" panose="02020502070401020303" pitchFamily="18" charset="0"/>
              </a:rPr>
              <a:t>hopes for </a:t>
            </a:r>
            <a:r>
              <a:rPr lang="en-US" sz="3900" dirty="0">
                <a:latin typeface="Baskerville" panose="02020502070401020303" pitchFamily="18" charset="0"/>
                <a:ea typeface="Baskerville" panose="02020502070401020303" pitchFamily="18" charset="0"/>
              </a:rPr>
              <a:t>what they already have? But if </a:t>
            </a:r>
            <a:r>
              <a:rPr lang="en-US" sz="3900" dirty="0">
                <a:solidFill>
                  <a:srgbClr val="00B050"/>
                </a:solidFill>
                <a:latin typeface="Baskerville" panose="02020502070401020303" pitchFamily="18" charset="0"/>
                <a:ea typeface="Baskerville" panose="02020502070401020303" pitchFamily="18" charset="0"/>
              </a:rPr>
              <a:t>we hope for what we do not yet have</a:t>
            </a:r>
            <a:r>
              <a:rPr lang="en-US" sz="3900" dirty="0">
                <a:latin typeface="Baskerville" panose="02020502070401020303" pitchFamily="18" charset="0"/>
                <a:ea typeface="Baskerville" panose="02020502070401020303" pitchFamily="18" charset="0"/>
              </a:rPr>
              <a:t>, we wait for it patiently. In the same way, the Spirit helps us in our weakness. We do not know what we ought to pray for, but the Spirit himself intercedes for us through wordless groans. </a:t>
            </a:r>
            <a:r>
              <a:rPr lang="en-US" sz="3200" dirty="0">
                <a:latin typeface="Baskerville" panose="02020502070401020303" pitchFamily="18" charset="0"/>
                <a:ea typeface="Baskerville" panose="02020502070401020303" pitchFamily="18" charset="0"/>
              </a:rPr>
              <a:t>(Romans 8:24-26)</a:t>
            </a:r>
            <a:endParaRPr lang="en-US" sz="39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24</a:t>
            </a:fld>
            <a:endParaRPr lang="en-US"/>
          </a:p>
        </p:txBody>
      </p:sp>
    </p:spTree>
    <p:extLst>
      <p:ext uri="{BB962C8B-B14F-4D97-AF65-F5344CB8AC3E}">
        <p14:creationId xmlns:p14="http://schemas.microsoft.com/office/powerpoint/2010/main" val="31409001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44764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 in the New Testament</a:t>
            </a:r>
          </a:p>
          <a:p>
            <a:endParaRPr lang="en-US" sz="2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May </a:t>
            </a:r>
            <a:r>
              <a:rPr lang="en-US" sz="4000" dirty="0">
                <a:solidFill>
                  <a:srgbClr val="00B050"/>
                </a:solidFill>
                <a:latin typeface="Baskerville" panose="02020502070401020303" pitchFamily="18" charset="0"/>
                <a:ea typeface="Baskerville" panose="02020502070401020303" pitchFamily="18" charset="0"/>
              </a:rPr>
              <a:t>the God of hope </a:t>
            </a:r>
            <a:r>
              <a:rPr lang="en-US" sz="4000" dirty="0">
                <a:latin typeface="Baskerville" panose="02020502070401020303" pitchFamily="18" charset="0"/>
                <a:ea typeface="Baskerville" panose="02020502070401020303" pitchFamily="18" charset="0"/>
              </a:rPr>
              <a:t>fill you with all joy and peace as you trust in him, so that you may </a:t>
            </a:r>
            <a:r>
              <a:rPr lang="en-US" sz="4000" dirty="0">
                <a:solidFill>
                  <a:srgbClr val="00B050"/>
                </a:solidFill>
                <a:latin typeface="Baskerville" panose="02020502070401020303" pitchFamily="18" charset="0"/>
                <a:ea typeface="Baskerville" panose="02020502070401020303" pitchFamily="18" charset="0"/>
              </a:rPr>
              <a:t>overflow with hope </a:t>
            </a:r>
            <a:r>
              <a:rPr lang="en-US" sz="4000" dirty="0">
                <a:latin typeface="Baskerville" panose="02020502070401020303" pitchFamily="18" charset="0"/>
                <a:ea typeface="Baskerville" panose="02020502070401020303" pitchFamily="18" charset="0"/>
              </a:rPr>
              <a:t>by the power of the Holy Spirit. (Romans 15:13)</a:t>
            </a: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If only for this life </a:t>
            </a:r>
            <a:r>
              <a:rPr lang="en-US" sz="4000" dirty="0">
                <a:solidFill>
                  <a:srgbClr val="00B050"/>
                </a:solidFill>
                <a:latin typeface="Baskerville" panose="02020502070401020303" pitchFamily="18" charset="0"/>
                <a:ea typeface="Baskerville" panose="02020502070401020303" pitchFamily="18" charset="0"/>
              </a:rPr>
              <a:t>we have hope </a:t>
            </a:r>
            <a:r>
              <a:rPr lang="en-US" sz="4000" dirty="0">
                <a:latin typeface="Baskerville" panose="02020502070401020303" pitchFamily="18" charset="0"/>
                <a:ea typeface="Baskerville" panose="02020502070401020303" pitchFamily="18" charset="0"/>
              </a:rPr>
              <a:t>in Christ, we are of all people most to be pitied. (1 Cor. 15:19)</a:t>
            </a: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25</a:t>
            </a:fld>
            <a:endParaRPr lang="en-US"/>
          </a:p>
        </p:txBody>
      </p:sp>
    </p:spTree>
    <p:extLst>
      <p:ext uri="{BB962C8B-B14F-4D97-AF65-F5344CB8AC3E}">
        <p14:creationId xmlns:p14="http://schemas.microsoft.com/office/powerpoint/2010/main" val="22964458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44764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 in the New Testament</a:t>
            </a:r>
          </a:p>
          <a:p>
            <a:endParaRPr lang="en-US" sz="2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I pray that the eyes of your heart may be enlightened in order that you may know </a:t>
            </a:r>
            <a:r>
              <a:rPr lang="en-US" sz="4000" dirty="0">
                <a:solidFill>
                  <a:srgbClr val="00B050"/>
                </a:solidFill>
                <a:latin typeface="Baskerville" panose="02020502070401020303" pitchFamily="18" charset="0"/>
                <a:ea typeface="Baskerville" panose="02020502070401020303" pitchFamily="18" charset="0"/>
              </a:rPr>
              <a:t>the hope to which he has called you </a:t>
            </a:r>
            <a:r>
              <a:rPr lang="en-US" sz="4000" dirty="0">
                <a:latin typeface="Baskerville" panose="02020502070401020303" pitchFamily="18" charset="0"/>
                <a:ea typeface="Baskerville" panose="02020502070401020303" pitchFamily="18" charset="0"/>
              </a:rPr>
              <a:t>(Ephesians 1:18)</a:t>
            </a: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God has chosen to make known among the Gentiles the glorious riches of this mystery, which is Christ in you, </a:t>
            </a:r>
            <a:r>
              <a:rPr lang="en-US" sz="4000" dirty="0">
                <a:solidFill>
                  <a:srgbClr val="00B050"/>
                </a:solidFill>
                <a:latin typeface="Baskerville" panose="02020502070401020303" pitchFamily="18" charset="0"/>
                <a:ea typeface="Baskerville" panose="02020502070401020303" pitchFamily="18" charset="0"/>
              </a:rPr>
              <a:t>the hope of glory</a:t>
            </a:r>
            <a:r>
              <a:rPr lang="en-US" sz="4000" dirty="0">
                <a:latin typeface="Baskerville" panose="02020502070401020303" pitchFamily="18" charset="0"/>
                <a:ea typeface="Baskerville" panose="02020502070401020303" pitchFamily="18" charset="0"/>
              </a:rPr>
              <a:t>. (Col. 1:27)</a:t>
            </a: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26</a:t>
            </a:fld>
            <a:endParaRPr lang="en-US" dirty="0"/>
          </a:p>
        </p:txBody>
      </p:sp>
    </p:spTree>
    <p:extLst>
      <p:ext uri="{BB962C8B-B14F-4D97-AF65-F5344CB8AC3E}">
        <p14:creationId xmlns:p14="http://schemas.microsoft.com/office/powerpoint/2010/main" val="10085709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483209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 in the New Testament</a:t>
            </a:r>
          </a:p>
          <a:p>
            <a:endParaRPr lang="en-US" sz="2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Paul, an apostle of Christ Jesus by the command of God our Savior and of </a:t>
            </a:r>
            <a:r>
              <a:rPr lang="en-US" sz="4000" dirty="0">
                <a:solidFill>
                  <a:srgbClr val="00B050"/>
                </a:solidFill>
                <a:latin typeface="Baskerville" panose="02020502070401020303" pitchFamily="18" charset="0"/>
                <a:ea typeface="Baskerville" panose="02020502070401020303" pitchFamily="18" charset="0"/>
              </a:rPr>
              <a:t>Christ Jesus our hope </a:t>
            </a:r>
          </a:p>
          <a:p>
            <a:r>
              <a:rPr lang="en-US" sz="4000" dirty="0">
                <a:latin typeface="Baskerville" panose="02020502070401020303" pitchFamily="18" charset="0"/>
                <a:ea typeface="Baskerville" panose="02020502070401020303" pitchFamily="18" charset="0"/>
              </a:rPr>
              <a:t>(1 Timothy 1:1)</a:t>
            </a: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Let us hold unswervingly to </a:t>
            </a:r>
            <a:r>
              <a:rPr lang="en-US" sz="4000" dirty="0">
                <a:solidFill>
                  <a:srgbClr val="00B050"/>
                </a:solidFill>
                <a:latin typeface="Baskerville" panose="02020502070401020303" pitchFamily="18" charset="0"/>
                <a:ea typeface="Baskerville" panose="02020502070401020303" pitchFamily="18" charset="0"/>
              </a:rPr>
              <a:t>the hope we profess</a:t>
            </a:r>
            <a:r>
              <a:rPr lang="en-US" sz="4000" dirty="0">
                <a:latin typeface="Baskerville" panose="02020502070401020303" pitchFamily="18" charset="0"/>
                <a:ea typeface="Baskerville" panose="02020502070401020303" pitchFamily="18" charset="0"/>
              </a:rPr>
              <a:t>, for he who promised is faithful. (Hebrews 10:23)</a:t>
            </a: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27</a:t>
            </a:fld>
            <a:endParaRPr lang="en-US" dirty="0"/>
          </a:p>
        </p:txBody>
      </p:sp>
    </p:spTree>
    <p:extLst>
      <p:ext uri="{BB962C8B-B14F-4D97-AF65-F5344CB8AC3E}">
        <p14:creationId xmlns:p14="http://schemas.microsoft.com/office/powerpoint/2010/main" val="17227170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84C92E-9BA4-FC6B-6F27-10223ABE7E6D}"/>
              </a:ext>
            </a:extLst>
          </p:cNvPr>
          <p:cNvSpPr>
            <a:spLocks noGrp="1"/>
          </p:cNvSpPr>
          <p:nvPr>
            <p:ph type="sldNum" sz="quarter" idx="12"/>
          </p:nvPr>
        </p:nvSpPr>
        <p:spPr/>
        <p:txBody>
          <a:bodyPr/>
          <a:lstStyle/>
          <a:p>
            <a:fld id="{34735480-A0D1-2B44-94A9-761DF96CAE4D}" type="slidenum">
              <a:rPr lang="en-US" smtClean="0"/>
              <a:t>28</a:t>
            </a:fld>
            <a:endParaRPr lang="en-US"/>
          </a:p>
        </p:txBody>
      </p:sp>
    </p:spTree>
    <p:extLst>
      <p:ext uri="{BB962C8B-B14F-4D97-AF65-F5344CB8AC3E}">
        <p14:creationId xmlns:p14="http://schemas.microsoft.com/office/powerpoint/2010/main" val="39860939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1 Peter 1:3-9: Context</a:t>
            </a:r>
            <a:endParaRPr lang="en-US" sz="2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Written by the apostle Peter</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About 30 years after Jesus’s death and resurrection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To (mostly Gentile) believers in Asia Minor (modern-day Turkey)</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Rejecting former pagan customs, facing criticism and persecution</a:t>
            </a: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29</a:t>
            </a:fld>
            <a:endParaRPr lang="en-US" dirty="0"/>
          </a:p>
        </p:txBody>
      </p:sp>
    </p:spTree>
    <p:extLst>
      <p:ext uri="{BB962C8B-B14F-4D97-AF65-F5344CB8AC3E}">
        <p14:creationId xmlns:p14="http://schemas.microsoft.com/office/powerpoint/2010/main" val="3457011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A6BB7-71FA-BAC1-C287-3D3F90E477D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E017B12-F252-FBB9-C931-54AEC207CDC5}"/>
              </a:ext>
            </a:extLst>
          </p:cNvPr>
          <p:cNvSpPr txBox="1"/>
          <p:nvPr/>
        </p:nvSpPr>
        <p:spPr>
          <a:xfrm>
            <a:off x="881605" y="728663"/>
            <a:ext cx="10428790" cy="5301451"/>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 &amp; Reminders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Thank you to those who responded to the call for </a:t>
            </a:r>
            <a:r>
              <a:rPr lang="en-US" sz="4000" dirty="0" err="1">
                <a:latin typeface="Baskerville" panose="02020502070401020303" pitchFamily="18" charset="0"/>
                <a:ea typeface="Baskerville" panose="02020502070401020303" pitchFamily="18" charset="0"/>
              </a:rPr>
              <a:t>Kidstown</a:t>
            </a:r>
            <a:r>
              <a:rPr lang="en-US" sz="4000" dirty="0">
                <a:latin typeface="Baskerville" panose="02020502070401020303" pitchFamily="18" charset="0"/>
                <a:ea typeface="Baskerville" panose="02020502070401020303" pitchFamily="18" charset="0"/>
              </a:rPr>
              <a:t> volunteers at 11am!</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Marriage Course:</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Begins this Thursday at 7pm over Zoom</a:t>
            </a:r>
          </a:p>
          <a:p>
            <a:pPr marL="1028700" lvl="1" indent="-571500">
              <a:buFont typeface="Arial" panose="020B0604020202020204" pitchFamily="34" charset="0"/>
              <a:buChar char="•"/>
            </a:pPr>
            <a:r>
              <a:rPr lang="en-US" sz="4000" dirty="0" err="1">
                <a:latin typeface="Baskerville" panose="02020502070401020303" pitchFamily="18" charset="0"/>
                <a:ea typeface="Baskerville" panose="02020502070401020303" pitchFamily="18" charset="0"/>
              </a:rPr>
              <a:t>grace.org</a:t>
            </a:r>
            <a:r>
              <a:rPr lang="en-US" sz="4000" dirty="0">
                <a:latin typeface="Baskerville" panose="02020502070401020303" pitchFamily="18" charset="0"/>
                <a:ea typeface="Baskerville" panose="02020502070401020303" pitchFamily="18" charset="0"/>
              </a:rPr>
              <a:t>/events or </a:t>
            </a:r>
            <a:r>
              <a:rPr lang="en-US" sz="4000" dirty="0" err="1">
                <a:latin typeface="Baskerville" panose="02020502070401020303" pitchFamily="18" charset="0"/>
                <a:ea typeface="Baskerville" panose="02020502070401020303" pitchFamily="18" charset="0"/>
              </a:rPr>
              <a:t>grace.org</a:t>
            </a:r>
            <a:r>
              <a:rPr lang="en-US" sz="4000" dirty="0">
                <a:latin typeface="Baskerville" panose="02020502070401020303" pitchFamily="18" charset="0"/>
                <a:ea typeface="Baskerville" panose="02020502070401020303" pitchFamily="18" charset="0"/>
              </a:rPr>
              <a:t>/groups</a:t>
            </a: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105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586D5E5C-3EAD-6491-4975-310414094E31}"/>
              </a:ext>
            </a:extLst>
          </p:cNvPr>
          <p:cNvSpPr>
            <a:spLocks noGrp="1"/>
          </p:cNvSpPr>
          <p:nvPr>
            <p:ph type="sldNum" sz="quarter" idx="12"/>
          </p:nvPr>
        </p:nvSpPr>
        <p:spPr/>
        <p:txBody>
          <a:bodyPr/>
          <a:lstStyle/>
          <a:p>
            <a:fld id="{34735480-A0D1-2B44-94A9-761DF96CAE4D}" type="slidenum">
              <a:rPr lang="en-US" smtClean="0"/>
              <a:t>3</a:t>
            </a:fld>
            <a:endParaRPr lang="en-US"/>
          </a:p>
        </p:txBody>
      </p:sp>
    </p:spTree>
    <p:extLst>
      <p:ext uri="{BB962C8B-B14F-4D97-AF65-F5344CB8AC3E}">
        <p14:creationId xmlns:p14="http://schemas.microsoft.com/office/powerpoint/2010/main" val="6846344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75542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1 Peter 1:3-9: Context, cont.</a:t>
            </a:r>
            <a:endParaRPr lang="en-US" sz="2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What Jesus accomplished, what this means for Christians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Live as much as possible in line with culture, while never compromising loyalty to Jesus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Themes: hope and living as exiles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 letter of hope in the midst of suffering</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Stand firm in the faith in the face of suffering and persecution</a:t>
            </a: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30</a:t>
            </a:fld>
            <a:endParaRPr lang="en-US" dirty="0"/>
          </a:p>
        </p:txBody>
      </p:sp>
    </p:spTree>
    <p:extLst>
      <p:ext uri="{BB962C8B-B14F-4D97-AF65-F5344CB8AC3E}">
        <p14:creationId xmlns:p14="http://schemas.microsoft.com/office/powerpoint/2010/main" val="34756002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1 Peter 1:3</a:t>
            </a:r>
          </a:p>
          <a:p>
            <a:r>
              <a:rPr lang="en-US" sz="4000" baseline="30000" dirty="0">
                <a:latin typeface="Baskerville" panose="02020502070401020303" pitchFamily="18" charset="0"/>
                <a:ea typeface="Baskerville" panose="02020502070401020303" pitchFamily="18" charset="0"/>
              </a:rPr>
              <a:t>3</a:t>
            </a:r>
            <a:r>
              <a:rPr lang="en-US" sz="4000" dirty="0">
                <a:latin typeface="Baskerville" panose="02020502070401020303" pitchFamily="18" charset="0"/>
                <a:ea typeface="Baskerville" panose="02020502070401020303" pitchFamily="18" charset="0"/>
              </a:rPr>
              <a:t> Praise be to the God and Father of our Lord Jesus Christ! In his great mercy he has given us new birth into a living hope through the resurrection of Jesus Christ from the dead, </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31</a:t>
            </a:fld>
            <a:endParaRPr lang="en-US" dirty="0"/>
          </a:p>
        </p:txBody>
      </p:sp>
    </p:spTree>
    <p:extLst>
      <p:ext uri="{BB962C8B-B14F-4D97-AF65-F5344CB8AC3E}">
        <p14:creationId xmlns:p14="http://schemas.microsoft.com/office/powerpoint/2010/main" val="16101314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1 Peter 1:3</a:t>
            </a:r>
            <a:endParaRPr lang="en-US" sz="2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doxology praising God for raising Jesus from the dead</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new birth (</a:t>
            </a:r>
            <a:r>
              <a:rPr lang="en-US" sz="4000" i="1" dirty="0">
                <a:latin typeface="Baskerville" panose="02020502070401020303" pitchFamily="18" charset="0"/>
                <a:ea typeface="Baskerville" panose="02020502070401020303" pitchFamily="18" charset="0"/>
              </a:rPr>
              <a:t>regeneration</a:t>
            </a:r>
            <a:r>
              <a:rPr lang="en-US" sz="4000" dirty="0">
                <a:latin typeface="Baskerville" panose="02020502070401020303" pitchFamily="18" charset="0"/>
                <a:ea typeface="Baskerville" panose="02020502070401020303" pitchFamily="18" charset="0"/>
              </a:rPr>
              <a:t>): identity, citizenship, socioeconomic class, human potential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living hope is specifically resurrection hope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“If only for this life we have hope in Christ, we are of all people most to be pitied.” </a:t>
            </a:r>
            <a:r>
              <a:rPr lang="en-US" sz="3200" dirty="0">
                <a:latin typeface="Baskerville" panose="02020502070401020303" pitchFamily="18" charset="0"/>
                <a:ea typeface="Baskerville" panose="02020502070401020303" pitchFamily="18" charset="0"/>
              </a:rPr>
              <a:t>(1 Cor. 15:19)</a:t>
            </a:r>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32</a:t>
            </a:fld>
            <a:endParaRPr lang="en-US" dirty="0"/>
          </a:p>
        </p:txBody>
      </p:sp>
    </p:spTree>
    <p:extLst>
      <p:ext uri="{BB962C8B-B14F-4D97-AF65-F5344CB8AC3E}">
        <p14:creationId xmlns:p14="http://schemas.microsoft.com/office/powerpoint/2010/main" val="13177014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1 Peter 1:4-5</a:t>
            </a:r>
          </a:p>
          <a:p>
            <a:r>
              <a:rPr lang="en-US" sz="4000" baseline="30000" dirty="0">
                <a:latin typeface="Baskerville" panose="02020502070401020303" pitchFamily="18" charset="0"/>
                <a:ea typeface="Baskerville" panose="02020502070401020303" pitchFamily="18" charset="0"/>
              </a:rPr>
              <a:t>4</a:t>
            </a:r>
            <a:r>
              <a:rPr lang="en-US" sz="4000" dirty="0">
                <a:latin typeface="Baskerville" panose="02020502070401020303" pitchFamily="18" charset="0"/>
                <a:ea typeface="Baskerville" panose="02020502070401020303" pitchFamily="18" charset="0"/>
              </a:rPr>
              <a:t> and into an inheritance that can never perish, spoil or fade. This inheritance is kept in heaven for you </a:t>
            </a:r>
            <a:r>
              <a:rPr lang="en-US" sz="4000" baseline="30000" dirty="0">
                <a:latin typeface="Baskerville" panose="02020502070401020303" pitchFamily="18" charset="0"/>
                <a:ea typeface="Baskerville" panose="02020502070401020303" pitchFamily="18" charset="0"/>
              </a:rPr>
              <a:t>5</a:t>
            </a:r>
            <a:r>
              <a:rPr lang="en-US" sz="4000" dirty="0">
                <a:latin typeface="Baskerville" panose="02020502070401020303" pitchFamily="18" charset="0"/>
                <a:ea typeface="Baskerville" panose="02020502070401020303" pitchFamily="18" charset="0"/>
              </a:rPr>
              <a:t> who through faith are shielded by God’s power until the coming of the salvation that is ready to be revealed in the last time.</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33</a:t>
            </a:fld>
            <a:endParaRPr lang="en-US" dirty="0"/>
          </a:p>
        </p:txBody>
      </p:sp>
    </p:spTree>
    <p:extLst>
      <p:ext uri="{BB962C8B-B14F-4D97-AF65-F5344CB8AC3E}">
        <p14:creationId xmlns:p14="http://schemas.microsoft.com/office/powerpoint/2010/main" val="8269011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1 Peter 1:4-5</a:t>
            </a:r>
            <a:endParaRPr lang="en-US" sz="2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“inheritance”: promised land → the renewal of all of creation</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God keeps this inheritance safe in heaven for the future and guards and protects in the present those who will come to inherit it</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“salvation”: not only of individual believers, but all that God will do to redeem creation</a:t>
            </a: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34</a:t>
            </a:fld>
            <a:endParaRPr lang="en-US" dirty="0"/>
          </a:p>
        </p:txBody>
      </p:sp>
    </p:spTree>
    <p:extLst>
      <p:ext uri="{BB962C8B-B14F-4D97-AF65-F5344CB8AC3E}">
        <p14:creationId xmlns:p14="http://schemas.microsoft.com/office/powerpoint/2010/main" val="41956425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1 Peter 1:6-7</a:t>
            </a:r>
          </a:p>
          <a:p>
            <a:r>
              <a:rPr lang="en-US" sz="4000" baseline="30000" dirty="0">
                <a:latin typeface="Baskerville" panose="02020502070401020303" pitchFamily="18" charset="0"/>
                <a:ea typeface="Baskerville" panose="02020502070401020303" pitchFamily="18" charset="0"/>
              </a:rPr>
              <a:t>6</a:t>
            </a:r>
            <a:r>
              <a:rPr lang="en-US" sz="4000" dirty="0">
                <a:latin typeface="Baskerville" panose="02020502070401020303" pitchFamily="18" charset="0"/>
                <a:ea typeface="Baskerville" panose="02020502070401020303" pitchFamily="18" charset="0"/>
              </a:rPr>
              <a:t> In all this you greatly rejoice, though now for a little while you may have had to suffer grief in all kinds of trials. </a:t>
            </a:r>
            <a:r>
              <a:rPr lang="en-US" sz="4000" baseline="30000" dirty="0">
                <a:latin typeface="Baskerville" panose="02020502070401020303" pitchFamily="18" charset="0"/>
                <a:ea typeface="Baskerville" panose="02020502070401020303" pitchFamily="18" charset="0"/>
              </a:rPr>
              <a:t>7</a:t>
            </a:r>
            <a:r>
              <a:rPr lang="en-US" sz="4000" dirty="0">
                <a:latin typeface="Baskerville" panose="02020502070401020303" pitchFamily="18" charset="0"/>
                <a:ea typeface="Baskerville" panose="02020502070401020303" pitchFamily="18" charset="0"/>
              </a:rPr>
              <a:t> These have come so that the proven genuineness of your faith—of greater worth than gold, which perishes even though refined by fire—may result in praise, glory and honor when Jesus Christ is revealed.</a:t>
            </a: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35</a:t>
            </a:fld>
            <a:endParaRPr lang="en-US" dirty="0"/>
          </a:p>
        </p:txBody>
      </p:sp>
    </p:spTree>
    <p:extLst>
      <p:ext uri="{BB962C8B-B14F-4D97-AF65-F5344CB8AC3E}">
        <p14:creationId xmlns:p14="http://schemas.microsoft.com/office/powerpoint/2010/main" val="13575296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1 Peter 1:6-7</a:t>
            </a:r>
            <a:endParaRPr lang="en-US" sz="2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believers are not immune from suffering</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professing faith in Christ may even bring about suffering</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suffering is sometimes necessary to avoid sinning</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suffering because of faith in Christ is evidence that faith is genuine</a:t>
            </a: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36</a:t>
            </a:fld>
            <a:endParaRPr lang="en-US" dirty="0"/>
          </a:p>
        </p:txBody>
      </p:sp>
    </p:spTree>
    <p:extLst>
      <p:ext uri="{BB962C8B-B14F-4D97-AF65-F5344CB8AC3E}">
        <p14:creationId xmlns:p14="http://schemas.microsoft.com/office/powerpoint/2010/main" val="1532643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1 Peter 1:8-9</a:t>
            </a:r>
          </a:p>
          <a:p>
            <a:r>
              <a:rPr lang="en-US" sz="4000" baseline="30000" dirty="0">
                <a:latin typeface="Baskerville" panose="02020502070401020303" pitchFamily="18" charset="0"/>
                <a:ea typeface="Baskerville" panose="02020502070401020303" pitchFamily="18" charset="0"/>
              </a:rPr>
              <a:t>8</a:t>
            </a:r>
            <a:r>
              <a:rPr lang="en-US" sz="4000" dirty="0">
                <a:latin typeface="Baskerville" panose="02020502070401020303" pitchFamily="18" charset="0"/>
                <a:ea typeface="Baskerville" panose="02020502070401020303" pitchFamily="18" charset="0"/>
              </a:rPr>
              <a:t> Though you have not seen him, you love him; and even though you do not see him now, you believe in him and are filled with an inexpressible and glorious joy, </a:t>
            </a:r>
            <a:r>
              <a:rPr lang="en-US" sz="4000" baseline="30000" dirty="0">
                <a:latin typeface="Baskerville" panose="02020502070401020303" pitchFamily="18" charset="0"/>
                <a:ea typeface="Baskerville" panose="02020502070401020303" pitchFamily="18" charset="0"/>
              </a:rPr>
              <a:t>9</a:t>
            </a:r>
            <a:r>
              <a:rPr lang="en-US" sz="4000" dirty="0">
                <a:latin typeface="Baskerville" panose="02020502070401020303" pitchFamily="18" charset="0"/>
                <a:ea typeface="Baskerville" panose="02020502070401020303" pitchFamily="18" charset="0"/>
              </a:rPr>
              <a:t> for you are receiving the end result of your faith, the salvation of your souls.</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37</a:t>
            </a:fld>
            <a:endParaRPr lang="en-US" dirty="0"/>
          </a:p>
        </p:txBody>
      </p:sp>
    </p:spTree>
    <p:extLst>
      <p:ext uri="{BB962C8B-B14F-4D97-AF65-F5344CB8AC3E}">
        <p14:creationId xmlns:p14="http://schemas.microsoft.com/office/powerpoint/2010/main" val="14986983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Reason for our Hope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 Peter 3:15: “Always be prepared to give an answer to everyone who asks you to give the reason for the hope that you have.”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“hope has a name”: Jesus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salvation from sin and victory over death</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we know the end of the story</a:t>
            </a:r>
          </a:p>
          <a:p>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38</a:t>
            </a:fld>
            <a:endParaRPr lang="en-US" dirty="0"/>
          </a:p>
        </p:txBody>
      </p:sp>
    </p:spTree>
    <p:extLst>
      <p:ext uri="{BB962C8B-B14F-4D97-AF65-F5344CB8AC3E}">
        <p14:creationId xmlns:p14="http://schemas.microsoft.com/office/powerpoint/2010/main" val="2088881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39</a:t>
            </a:fld>
            <a:endParaRPr lang="en-US" dirty="0"/>
          </a:p>
        </p:txBody>
      </p:sp>
    </p:spTree>
    <p:extLst>
      <p:ext uri="{BB962C8B-B14F-4D97-AF65-F5344CB8AC3E}">
        <p14:creationId xmlns:p14="http://schemas.microsoft.com/office/powerpoint/2010/main" val="562149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FECC0-6398-8272-1266-BBFE66846DA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E3BCD96-D019-03DE-BF95-6C90738300BD}"/>
              </a:ext>
            </a:extLst>
          </p:cNvPr>
          <p:cNvSpPr txBox="1"/>
          <p:nvPr/>
        </p:nvSpPr>
        <p:spPr>
          <a:xfrm>
            <a:off x="881605" y="728663"/>
            <a:ext cx="10428790" cy="5078313"/>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a:t>
            </a:r>
          </a:p>
          <a:p>
            <a:endParaRPr lang="en-US" sz="4800" dirty="0">
              <a:latin typeface="Beloved Sans" panose="02000505000000020004" pitchFamily="2" charset="77"/>
            </a:endParaRPr>
          </a:p>
          <a:p>
            <a:pPr algn="ctr"/>
            <a:endParaRPr lang="en-US" sz="4400" dirty="0">
              <a:latin typeface="Baskerville" panose="02020502070401020303" pitchFamily="18" charset="0"/>
              <a:ea typeface="Baskerville" panose="02020502070401020303" pitchFamily="18" charset="0"/>
            </a:endParaRPr>
          </a:p>
          <a:p>
            <a:pPr algn="ctr"/>
            <a:r>
              <a:rPr lang="en-US" sz="4400" dirty="0">
                <a:latin typeface="Baskerville" panose="02020502070401020303" pitchFamily="18" charset="0"/>
                <a:ea typeface="Baskerville" panose="02020502070401020303" pitchFamily="18" charset="0"/>
              </a:rPr>
              <a:t>What does the word “hope” mean to you?</a:t>
            </a:r>
          </a:p>
          <a:p>
            <a:pPr marL="571500" indent="-571500">
              <a:buFont typeface="Arial" panose="020B0604020202020204" pitchFamily="34" charset="0"/>
              <a:buChar char="•"/>
            </a:pPr>
            <a:endParaRPr lang="en-US" sz="28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28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28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28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28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E74CF26D-D752-977C-FDCE-7DE9075C2C61}"/>
              </a:ext>
            </a:extLst>
          </p:cNvPr>
          <p:cNvSpPr>
            <a:spLocks noGrp="1"/>
          </p:cNvSpPr>
          <p:nvPr>
            <p:ph type="sldNum" sz="quarter" idx="12"/>
          </p:nvPr>
        </p:nvSpPr>
        <p:spPr/>
        <p:txBody>
          <a:bodyPr/>
          <a:lstStyle/>
          <a:p>
            <a:fld id="{34735480-A0D1-2B44-94A9-761DF96CAE4D}" type="slidenum">
              <a:rPr lang="en-US" smtClean="0"/>
              <a:t>4</a:t>
            </a:fld>
            <a:endParaRPr lang="en-US"/>
          </a:p>
        </p:txBody>
      </p:sp>
    </p:spTree>
    <p:extLst>
      <p:ext uri="{BB962C8B-B14F-4D97-AF65-F5344CB8AC3E}">
        <p14:creationId xmlns:p14="http://schemas.microsoft.com/office/powerpoint/2010/main" val="29055794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28663"/>
            <a:ext cx="10428790" cy="492442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Next week: No meeting </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April 23/24</a:t>
            </a:r>
          </a:p>
          <a:p>
            <a:pPr marL="1028700" lvl="1"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Relational Images (Friend, Parent, Spouse)</a:t>
            </a:r>
          </a:p>
          <a:p>
            <a:pPr marL="1028700" lvl="1"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Passages for this week:</a:t>
            </a:r>
          </a:p>
          <a:p>
            <a:pPr marL="1485900" lvl="2"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Exodus 33:7-11</a:t>
            </a:r>
          </a:p>
          <a:p>
            <a:pPr marL="1485900" lvl="2"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Isaiah 66:5-13</a:t>
            </a:r>
          </a:p>
          <a:p>
            <a:pPr marL="1485900" lvl="2"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Hosea 2:16-23</a:t>
            </a:r>
          </a:p>
        </p:txBody>
      </p:sp>
      <p:sp>
        <p:nvSpPr>
          <p:cNvPr id="2" name="Slide Number Placeholder 1">
            <a:extLst>
              <a:ext uri="{FF2B5EF4-FFF2-40B4-BE49-F238E27FC236}">
                <a16:creationId xmlns:a16="http://schemas.microsoft.com/office/drawing/2014/main" id="{5E6B2172-8FDD-2CF1-1471-3EB138AFC6D7}"/>
              </a:ext>
            </a:extLst>
          </p:cNvPr>
          <p:cNvSpPr>
            <a:spLocks noGrp="1"/>
          </p:cNvSpPr>
          <p:nvPr>
            <p:ph type="sldNum" sz="quarter" idx="12"/>
          </p:nvPr>
        </p:nvSpPr>
        <p:spPr/>
        <p:txBody>
          <a:bodyPr/>
          <a:lstStyle/>
          <a:p>
            <a:fld id="{34735480-A0D1-2B44-94A9-761DF96CAE4D}" type="slidenum">
              <a:rPr lang="en-US" smtClean="0"/>
              <a:t>40</a:t>
            </a:fld>
            <a:endParaRPr lang="en-US"/>
          </a:p>
        </p:txBody>
      </p:sp>
    </p:spTree>
    <p:extLst>
      <p:ext uri="{BB962C8B-B14F-4D97-AF65-F5344CB8AC3E}">
        <p14:creationId xmlns:p14="http://schemas.microsoft.com/office/powerpoint/2010/main" val="1920515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Why Is Hope So Important? – Hope Grows | Caregiver Support">
            <a:extLst>
              <a:ext uri="{FF2B5EF4-FFF2-40B4-BE49-F238E27FC236}">
                <a16:creationId xmlns:a16="http://schemas.microsoft.com/office/drawing/2014/main" id="{0646F35C-5184-D398-767D-B4A77D8C672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384" b="10094"/>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a:xfrm>
            <a:off x="8610600" y="6356350"/>
            <a:ext cx="2743200" cy="365125"/>
          </a:xfrm>
        </p:spPr>
        <p:txBody>
          <a:bodyPr>
            <a:normAutofit/>
          </a:bodyPr>
          <a:lstStyle/>
          <a:p>
            <a:pPr>
              <a:spcAft>
                <a:spcPts val="600"/>
              </a:spcAft>
            </a:pPr>
            <a:fld id="{34735480-A0D1-2B44-94A9-761DF96CAE4D}" type="slidenum">
              <a:rPr lang="en-US">
                <a:solidFill>
                  <a:srgbClr val="FFFFFF"/>
                </a:solidFill>
              </a:rPr>
              <a:pPr>
                <a:spcAft>
                  <a:spcPts val="600"/>
                </a:spcAft>
              </a:pPr>
              <a:t>5</a:t>
            </a:fld>
            <a:endParaRPr lang="en-US">
              <a:solidFill>
                <a:srgbClr val="FFFFFF"/>
              </a:solidFill>
            </a:endParaRPr>
          </a:p>
        </p:txBody>
      </p:sp>
    </p:spTree>
    <p:extLst>
      <p:ext uri="{BB962C8B-B14F-4D97-AF65-F5344CB8AC3E}">
        <p14:creationId xmlns:p14="http://schemas.microsoft.com/office/powerpoint/2010/main" val="3753373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3081" name="Rectangle 308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076" name="Picture 4" descr="The Journey: Finding the Light at the End of the Tunnel - Southern CT  Church of Christ">
            <a:extLst>
              <a:ext uri="{FF2B5EF4-FFF2-40B4-BE49-F238E27FC236}">
                <a16:creationId xmlns:a16="http://schemas.microsoft.com/office/drawing/2014/main" id="{BA5117EF-28C8-E962-C34F-1BA3349D3B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49" b="14597"/>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a:xfrm>
            <a:off x="8610600" y="6356350"/>
            <a:ext cx="2743200" cy="365125"/>
          </a:xfrm>
        </p:spPr>
        <p:txBody>
          <a:bodyPr>
            <a:normAutofit/>
          </a:bodyPr>
          <a:lstStyle/>
          <a:p>
            <a:pPr>
              <a:spcAft>
                <a:spcPts val="600"/>
              </a:spcAft>
            </a:pPr>
            <a:fld id="{34735480-A0D1-2B44-94A9-761DF96CAE4D}" type="slidenum">
              <a:rPr lang="en-US">
                <a:solidFill>
                  <a:srgbClr val="FFFFFF"/>
                </a:solidFill>
              </a:rPr>
              <a:pPr>
                <a:spcAft>
                  <a:spcPts val="600"/>
                </a:spcAft>
              </a:pPr>
              <a:t>6</a:t>
            </a:fld>
            <a:endParaRPr lang="en-US">
              <a:solidFill>
                <a:srgbClr val="FFFFFF"/>
              </a:solidFill>
            </a:endParaRPr>
          </a:p>
        </p:txBody>
      </p:sp>
    </p:spTree>
    <p:extLst>
      <p:ext uri="{BB962C8B-B14F-4D97-AF65-F5344CB8AC3E}">
        <p14:creationId xmlns:p14="http://schemas.microsoft.com/office/powerpoint/2010/main" val="1736597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5127" name="Rectangle 512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122" name="Picture 2" descr="Baby Bird Nest Images – Browse 460,974 Stock Photos, Vectors, and Video |  Adobe Stock">
            <a:extLst>
              <a:ext uri="{FF2B5EF4-FFF2-40B4-BE49-F238E27FC236}">
                <a16:creationId xmlns:a16="http://schemas.microsoft.com/office/drawing/2014/main" id="{145F60F0-023F-C820-4D7B-798E5802B79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684" b="8062"/>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a:xfrm>
            <a:off x="8610600" y="6356350"/>
            <a:ext cx="2743200" cy="365125"/>
          </a:xfrm>
        </p:spPr>
        <p:txBody>
          <a:bodyPr>
            <a:normAutofit/>
          </a:bodyPr>
          <a:lstStyle/>
          <a:p>
            <a:pPr>
              <a:spcAft>
                <a:spcPts val="600"/>
              </a:spcAft>
            </a:pPr>
            <a:fld id="{34735480-A0D1-2B44-94A9-761DF96CAE4D}" type="slidenum">
              <a:rPr lang="en-US">
                <a:solidFill>
                  <a:srgbClr val="FFFFFF"/>
                </a:solidFill>
              </a:rPr>
              <a:pPr>
                <a:spcAft>
                  <a:spcPts val="600"/>
                </a:spcAft>
              </a:pPr>
              <a:t>7</a:t>
            </a:fld>
            <a:endParaRPr lang="en-US">
              <a:solidFill>
                <a:srgbClr val="FFFFFF"/>
              </a:solidFill>
            </a:endParaRPr>
          </a:p>
        </p:txBody>
      </p:sp>
    </p:spTree>
    <p:extLst>
      <p:ext uri="{BB962C8B-B14F-4D97-AF65-F5344CB8AC3E}">
        <p14:creationId xmlns:p14="http://schemas.microsoft.com/office/powerpoint/2010/main" val="2313040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lvl="1"/>
            <a:r>
              <a:rPr lang="en-US" sz="4000" dirty="0">
                <a:latin typeface="Baskerville" panose="02020502070401020303" pitchFamily="18" charset="0"/>
                <a:ea typeface="Baskerville" panose="02020502070401020303" pitchFamily="18" charset="0"/>
              </a:rPr>
              <a:t>Hope is the thing with feathers</a:t>
            </a:r>
          </a:p>
          <a:p>
            <a:pPr lvl="1"/>
            <a:r>
              <a:rPr lang="en-US" sz="4000" dirty="0">
                <a:latin typeface="Baskerville" panose="02020502070401020303" pitchFamily="18" charset="0"/>
                <a:ea typeface="Baskerville" panose="02020502070401020303" pitchFamily="18" charset="0"/>
              </a:rPr>
              <a:t>That perches in the soul,</a:t>
            </a:r>
          </a:p>
          <a:p>
            <a:pPr lvl="1"/>
            <a:r>
              <a:rPr lang="en-US" sz="4000" dirty="0">
                <a:latin typeface="Baskerville" panose="02020502070401020303" pitchFamily="18" charset="0"/>
                <a:ea typeface="Baskerville" panose="02020502070401020303" pitchFamily="18" charset="0"/>
              </a:rPr>
              <a:t>And sings the tune without the words,</a:t>
            </a:r>
          </a:p>
          <a:p>
            <a:pPr lvl="1"/>
            <a:r>
              <a:rPr lang="en-US" sz="4000" dirty="0">
                <a:latin typeface="Baskerville" panose="02020502070401020303" pitchFamily="18" charset="0"/>
                <a:ea typeface="Baskerville" panose="02020502070401020303" pitchFamily="18" charset="0"/>
              </a:rPr>
              <a:t>And never stops at all…</a:t>
            </a:r>
          </a:p>
          <a:p>
            <a:pPr lvl="1"/>
            <a:r>
              <a:rPr lang="en-US" sz="4000" dirty="0">
                <a:latin typeface="Baskerville" panose="02020502070401020303" pitchFamily="18" charset="0"/>
                <a:ea typeface="Baskerville" panose="02020502070401020303" pitchFamily="18" charset="0"/>
              </a:rPr>
              <a:t>—Emily Dickinson</a:t>
            </a:r>
          </a:p>
          <a:p>
            <a:pPr lvl="1"/>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8</a:t>
            </a:fld>
            <a:endParaRPr lang="en-US"/>
          </a:p>
        </p:txBody>
      </p:sp>
    </p:spTree>
    <p:extLst>
      <p:ext uri="{BB962C8B-B14F-4D97-AF65-F5344CB8AC3E}">
        <p14:creationId xmlns:p14="http://schemas.microsoft.com/office/powerpoint/2010/main" val="3928951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lvl="1"/>
            <a:r>
              <a:rPr lang="en-US" sz="4000" dirty="0">
                <a:latin typeface="Baskerville" panose="02020502070401020303" pitchFamily="18" charset="0"/>
                <a:ea typeface="Baskerville" panose="02020502070401020303" pitchFamily="18" charset="0"/>
              </a:rPr>
              <a:t>a feeling of expectation and desire; </a:t>
            </a:r>
          </a:p>
          <a:p>
            <a:pPr lvl="1"/>
            <a:r>
              <a:rPr lang="en-US" sz="4000" dirty="0">
                <a:latin typeface="Baskerville" panose="02020502070401020303" pitchFamily="18" charset="0"/>
                <a:ea typeface="Baskerville" panose="02020502070401020303" pitchFamily="18" charset="0"/>
              </a:rPr>
              <a:t>wanting something to happen, </a:t>
            </a:r>
          </a:p>
          <a:p>
            <a:pPr lvl="1"/>
            <a:r>
              <a:rPr lang="en-US" sz="4000" dirty="0">
                <a:latin typeface="Baskerville" panose="02020502070401020303" pitchFamily="18" charset="0"/>
                <a:ea typeface="Baskerville" panose="02020502070401020303" pitchFamily="18" charset="0"/>
              </a:rPr>
              <a:t>and thinking or believing it could happen</a:t>
            </a:r>
          </a:p>
          <a:p>
            <a:pPr lvl="1"/>
            <a:endParaRPr lang="en-US" sz="4000" dirty="0">
              <a:latin typeface="Baskerville" panose="02020502070401020303" pitchFamily="18" charset="0"/>
              <a:ea typeface="Baskerville" panose="02020502070401020303" pitchFamily="18" charset="0"/>
            </a:endParaRPr>
          </a:p>
          <a:p>
            <a:pPr lvl="1"/>
            <a:endParaRPr lang="en-US" sz="4000" dirty="0">
              <a:latin typeface="Baskerville" panose="02020502070401020303" pitchFamily="18" charset="0"/>
              <a:ea typeface="Baskerville" panose="02020502070401020303" pitchFamily="18" charset="0"/>
            </a:endParaRPr>
          </a:p>
          <a:p>
            <a:pPr lvl="1"/>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9</a:t>
            </a:fld>
            <a:endParaRPr lang="en-US"/>
          </a:p>
        </p:txBody>
      </p:sp>
    </p:spTree>
    <p:extLst>
      <p:ext uri="{BB962C8B-B14F-4D97-AF65-F5344CB8AC3E}">
        <p14:creationId xmlns:p14="http://schemas.microsoft.com/office/powerpoint/2010/main" val="14893315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38961</TotalTime>
  <Words>1598</Words>
  <Application>Microsoft Macintosh PowerPoint</Application>
  <PresentationFormat>Widescreen</PresentationFormat>
  <Paragraphs>253</Paragraphs>
  <Slides>40</Slides>
  <Notes>37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Baskerville</vt:lpstr>
      <vt:lpstr>Beloved Sans</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2</cp:revision>
  <dcterms:created xsi:type="dcterms:W3CDTF">2023-09-23T01:00:28Z</dcterms:created>
  <dcterms:modified xsi:type="dcterms:W3CDTF">2024-04-09T13:30:33Z</dcterms:modified>
</cp:coreProperties>
</file>