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2"/>
  </p:notesMasterIdLst>
  <p:sldIdLst>
    <p:sldId id="383" r:id="rId2"/>
    <p:sldId id="256" r:id="rId3"/>
    <p:sldId id="372" r:id="rId4"/>
    <p:sldId id="399" r:id="rId5"/>
    <p:sldId id="401" r:id="rId6"/>
    <p:sldId id="400" r:id="rId7"/>
    <p:sldId id="405" r:id="rId8"/>
    <p:sldId id="403" r:id="rId9"/>
    <p:sldId id="402" r:id="rId10"/>
    <p:sldId id="404" r:id="rId11"/>
    <p:sldId id="407" r:id="rId12"/>
    <p:sldId id="406" r:id="rId13"/>
    <p:sldId id="373" r:id="rId14"/>
    <p:sldId id="408" r:id="rId15"/>
    <p:sldId id="410" r:id="rId16"/>
    <p:sldId id="411" r:id="rId17"/>
    <p:sldId id="409" r:id="rId18"/>
    <p:sldId id="412" r:id="rId19"/>
    <p:sldId id="413" r:id="rId20"/>
    <p:sldId id="414" r:id="rId21"/>
    <p:sldId id="415" r:id="rId22"/>
    <p:sldId id="416" r:id="rId23"/>
    <p:sldId id="417" r:id="rId24"/>
    <p:sldId id="418" r:id="rId25"/>
    <p:sldId id="376" r:id="rId26"/>
    <p:sldId id="419" r:id="rId27"/>
    <p:sldId id="420" r:id="rId28"/>
    <p:sldId id="421" r:id="rId29"/>
    <p:sldId id="422" r:id="rId30"/>
    <p:sldId id="423" r:id="rId31"/>
    <p:sldId id="424" r:id="rId32"/>
    <p:sldId id="425" r:id="rId33"/>
    <p:sldId id="426" r:id="rId34"/>
    <p:sldId id="427" r:id="rId35"/>
    <p:sldId id="428" r:id="rId36"/>
    <p:sldId id="429" r:id="rId37"/>
    <p:sldId id="277" r:id="rId38"/>
    <p:sldId id="431" r:id="rId39"/>
    <p:sldId id="393" r:id="rId40"/>
    <p:sldId id="430"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AB14F4-3EFD-B148-904D-BDA428CB5591}" v="17" dt="2024-02-06T02:15:32.1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876"/>
  </p:normalViewPr>
  <p:slideViewPr>
    <p:cSldViewPr snapToGrid="0">
      <p:cViewPr varScale="1">
        <p:scale>
          <a:sx n="90" d="100"/>
          <a:sy n="90" d="100"/>
        </p:scale>
        <p:origin x="232" y="5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A0E52B-5A01-5A4F-8B40-657BD6BD4ABB}" type="datetimeFigureOut">
              <a:rPr lang="en-US" smtClean="0"/>
              <a:t>2/5/24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14FF9F-ABB1-E54A-A798-003098238CDA}" type="slidenum">
              <a:rPr lang="en-US" smtClean="0"/>
              <a:t>‹#›</a:t>
            </a:fld>
            <a:endParaRPr lang="en-US"/>
          </a:p>
        </p:txBody>
      </p:sp>
    </p:spTree>
    <p:extLst>
      <p:ext uri="{BB962C8B-B14F-4D97-AF65-F5344CB8AC3E}">
        <p14:creationId xmlns:p14="http://schemas.microsoft.com/office/powerpoint/2010/main" val="806091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14FF9F-ABB1-E54A-A798-003098238CDA}" type="slidenum">
              <a:rPr lang="en-US" smtClean="0"/>
              <a:t>6</a:t>
            </a:fld>
            <a:endParaRPr lang="en-US"/>
          </a:p>
        </p:txBody>
      </p:sp>
    </p:spTree>
    <p:extLst>
      <p:ext uri="{BB962C8B-B14F-4D97-AF65-F5344CB8AC3E}">
        <p14:creationId xmlns:p14="http://schemas.microsoft.com/office/powerpoint/2010/main" val="2716498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71118-D286-55F9-E38B-1A00DF8E8C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CEB50B-2543-A565-E3A0-61DE43DF44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892F28-32EF-B7A5-8750-3844EAA788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E3434D-E1FA-76D5-76FF-0AB920A3D394}"/>
              </a:ext>
            </a:extLst>
          </p:cNvPr>
          <p:cNvSpPr>
            <a:spLocks noGrp="1"/>
          </p:cNvSpPr>
          <p:nvPr>
            <p:ph type="sldNum" sz="quarter" idx="5"/>
          </p:nvPr>
        </p:nvSpPr>
        <p:spPr/>
        <p:txBody>
          <a:bodyPr/>
          <a:lstStyle/>
          <a:p>
            <a:fld id="{BD14FF9F-ABB1-E54A-A798-003098238CDA}" type="slidenum">
              <a:rPr lang="en-US" smtClean="0"/>
              <a:t>7</a:t>
            </a:fld>
            <a:endParaRPr lang="en-US"/>
          </a:p>
        </p:txBody>
      </p:sp>
    </p:spTree>
    <p:extLst>
      <p:ext uri="{BB962C8B-B14F-4D97-AF65-F5344CB8AC3E}">
        <p14:creationId xmlns:p14="http://schemas.microsoft.com/office/powerpoint/2010/main" val="1433639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14FF9F-ABB1-E54A-A798-003098238CDA}" type="slidenum">
              <a:rPr lang="en-US" smtClean="0"/>
              <a:t>37</a:t>
            </a:fld>
            <a:endParaRPr lang="en-US"/>
          </a:p>
        </p:txBody>
      </p:sp>
    </p:spTree>
    <p:extLst>
      <p:ext uri="{BB962C8B-B14F-4D97-AF65-F5344CB8AC3E}">
        <p14:creationId xmlns:p14="http://schemas.microsoft.com/office/powerpoint/2010/main" val="3244867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021DF-6161-304A-DA60-A5878B949F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38D943-8648-A76C-0811-AE15C0DE4C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2FD999-D03E-CEE6-E1C3-D1AF92A19E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F8E303-DCF8-5EF2-8FAD-61F6CA1C1F49}"/>
              </a:ext>
            </a:extLst>
          </p:cNvPr>
          <p:cNvSpPr>
            <a:spLocks noGrp="1"/>
          </p:cNvSpPr>
          <p:nvPr>
            <p:ph type="sldNum" sz="quarter" idx="5"/>
          </p:nvPr>
        </p:nvSpPr>
        <p:spPr/>
        <p:txBody>
          <a:bodyPr/>
          <a:lstStyle/>
          <a:p>
            <a:fld id="{BD14FF9F-ABB1-E54A-A798-003098238CDA}" type="slidenum">
              <a:rPr lang="en-US" smtClean="0"/>
              <a:t>38</a:t>
            </a:fld>
            <a:endParaRPr lang="en-US"/>
          </a:p>
        </p:txBody>
      </p:sp>
    </p:spTree>
    <p:extLst>
      <p:ext uri="{BB962C8B-B14F-4D97-AF65-F5344CB8AC3E}">
        <p14:creationId xmlns:p14="http://schemas.microsoft.com/office/powerpoint/2010/main" val="3358533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14FF9F-ABB1-E54A-A798-003098238CDA}" type="slidenum">
              <a:rPr lang="en-US" smtClean="0"/>
              <a:t>39</a:t>
            </a:fld>
            <a:endParaRPr lang="en-US"/>
          </a:p>
        </p:txBody>
      </p:sp>
    </p:spTree>
    <p:extLst>
      <p:ext uri="{BB962C8B-B14F-4D97-AF65-F5344CB8AC3E}">
        <p14:creationId xmlns:p14="http://schemas.microsoft.com/office/powerpoint/2010/main" val="1801242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B357-59AB-8206-F7C9-E2F8541A1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A2395-F255-6B72-3784-6480FE0EC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DFA5B-6CAB-6427-430B-ECFFE4A0B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27C52-E398-90E4-18B8-70274E3A94C1}"/>
              </a:ext>
            </a:extLst>
          </p:cNvPr>
          <p:cNvSpPr>
            <a:spLocks noGrp="1"/>
          </p:cNvSpPr>
          <p:nvPr>
            <p:ph type="sldNum" sz="quarter" idx="5"/>
          </p:nvPr>
        </p:nvSpPr>
        <p:spPr/>
        <p:txBody>
          <a:bodyPr/>
          <a:lstStyle/>
          <a:p>
            <a:fld id="{BD14FF9F-ABB1-E54A-A798-003098238CDA}" type="slidenum">
              <a:rPr lang="en-US" smtClean="0"/>
              <a:t>40</a:t>
            </a:fld>
            <a:endParaRPr lang="en-US"/>
          </a:p>
        </p:txBody>
      </p:sp>
    </p:spTree>
    <p:extLst>
      <p:ext uri="{BB962C8B-B14F-4D97-AF65-F5344CB8AC3E}">
        <p14:creationId xmlns:p14="http://schemas.microsoft.com/office/powerpoint/2010/main" val="4070561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C8ABB416-A0B3-1D44-803F-40445FE9373A}" type="datetime1">
              <a:rPr lang="en-US" smtClean="0"/>
              <a:t>2/5/24</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FC2B0A76-DD41-5240-9E4F-287A078C2E97}" type="datetime1">
              <a:rPr lang="en-US" smtClean="0"/>
              <a:t>2/5/24</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9CB165DB-AA01-004B-849C-274B56F14D87}" type="datetime1">
              <a:rPr lang="en-US" smtClean="0"/>
              <a:t>2/5/24</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4D5AD195-6CD9-214F-9A64-ACBA43E28F7B}" type="datetime1">
              <a:rPr lang="en-US" smtClean="0"/>
              <a:t>2/5/24</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6A6EF514-EA0C-F145-905C-90C607743476}" type="datetime1">
              <a:rPr lang="en-US" smtClean="0"/>
              <a:t>2/5/24</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B3B96FD3-7A60-D64D-BAC8-1902D50D9164}" type="datetime1">
              <a:rPr lang="en-US" smtClean="0"/>
              <a:t>2/5/24</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00A9E911-8185-334A-8604-BC6225C1A8F2}" type="datetime1">
              <a:rPr lang="en-US" smtClean="0"/>
              <a:t>2/5/24</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B8E59F24-79C5-C443-9468-6578C4318F30}" type="datetime1">
              <a:rPr lang="en-US" smtClean="0"/>
              <a:t>2/5/24</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8F9935D3-C192-094B-B4DC-F451CE22A6F4}" type="datetime1">
              <a:rPr lang="en-US" smtClean="0"/>
              <a:t>2/5/24</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D8C21050-2E80-EB49-9CD3-4623E62C2486}" type="datetime1">
              <a:rPr lang="en-US" smtClean="0"/>
              <a:t>2/5/24</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EC553714-EB9D-6047-B842-1D97A25EF04D}" type="datetime1">
              <a:rPr lang="en-US" smtClean="0"/>
              <a:t>2/5/24</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16B74E-F5E2-644A-9C90-2422E95170A1}" type="datetime1">
              <a:rPr lang="en-US" smtClean="0"/>
              <a:t>2/5/24</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501ACC82-BB00-23FA-B450-A963B11BA3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4" t="18959" b="20208"/>
          <a:stretch/>
        </p:blipFill>
        <p:spPr bwMode="auto">
          <a:xfrm>
            <a:off x="3361662" y="457200"/>
            <a:ext cx="5468676" cy="59436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24318C6A-FC97-995A-D1D4-0C6450F29946}"/>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34735480-A0D1-2B44-94A9-761DF96CAE4D}" type="slidenum">
              <a:rPr lang="en-US" sz="1100">
                <a:solidFill>
                  <a:srgbClr val="FFFFFF"/>
                </a:solidFill>
              </a:rPr>
              <a:pPr>
                <a:spcAft>
                  <a:spcPts val="600"/>
                </a:spcAft>
              </a:pPr>
              <a:t>1</a:t>
            </a:fld>
            <a:endParaRPr lang="en-US" sz="1100">
              <a:solidFill>
                <a:srgbClr val="FFFFFF"/>
              </a:solidFill>
            </a:endParaRPr>
          </a:p>
        </p:txBody>
      </p:sp>
    </p:spTree>
    <p:extLst>
      <p:ext uri="{BB962C8B-B14F-4D97-AF65-F5344CB8AC3E}">
        <p14:creationId xmlns:p14="http://schemas.microsoft.com/office/powerpoint/2010/main" val="1767707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0FCB2-FCA0-D76B-FDC6-515F73F2876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D42C54E-ED33-0D05-9845-39237ABCAC89}"/>
              </a:ext>
            </a:extLst>
          </p:cNvPr>
          <p:cNvSpPr txBox="1"/>
          <p:nvPr/>
        </p:nvSpPr>
        <p:spPr>
          <a:xfrm>
            <a:off x="881605" y="742951"/>
            <a:ext cx="10428790" cy="5324535"/>
          </a:xfrm>
          <a:prstGeom prst="rect">
            <a:avLst/>
          </a:prstGeom>
          <a:solidFill>
            <a:schemeClr val="bg1">
              <a:lumMod val="95000"/>
            </a:schemeClr>
          </a:solidFill>
        </p:spPr>
        <p:txBody>
          <a:bodyPr wrap="square" rtlCol="0">
            <a:spAutoFit/>
          </a:bodyPr>
          <a:lstStyle/>
          <a:p>
            <a:r>
              <a:rPr lang="en-US" sz="3400" b="1" dirty="0">
                <a:latin typeface="Baskerville" panose="02020502070401020303" pitchFamily="18" charset="0"/>
                <a:ea typeface="Baskerville" panose="02020502070401020303" pitchFamily="18" charset="0"/>
              </a:rPr>
              <a:t>Side B</a:t>
            </a:r>
          </a:p>
          <a:p>
            <a:r>
              <a:rPr lang="en-US" sz="3400" baseline="30000" dirty="0">
                <a:latin typeface="Baskerville" panose="02020502070401020303" pitchFamily="18" charset="0"/>
                <a:ea typeface="Baskerville" panose="02020502070401020303" pitchFamily="18" charset="0"/>
              </a:rPr>
              <a:t>15</a:t>
            </a:r>
            <a:r>
              <a:rPr lang="en-US" sz="3400" dirty="0">
                <a:latin typeface="Baskerville" panose="02020502070401020303" pitchFamily="18" charset="0"/>
                <a:ea typeface="Baskerville" panose="02020502070401020303" pitchFamily="18" charset="0"/>
              </a:rPr>
              <a:t> The nations have fallen into the pit they have dug;</a:t>
            </a:r>
          </a:p>
          <a:p>
            <a:r>
              <a:rPr lang="en-US" sz="3400" dirty="0">
                <a:latin typeface="Baskerville" panose="02020502070401020303" pitchFamily="18" charset="0"/>
                <a:ea typeface="Baskerville" panose="02020502070401020303" pitchFamily="18" charset="0"/>
              </a:rPr>
              <a:t>    their feet are caught in the net they have hidden.</a:t>
            </a:r>
          </a:p>
          <a:p>
            <a:r>
              <a:rPr lang="en-US" sz="3400" baseline="30000" dirty="0">
                <a:latin typeface="Baskerville" panose="02020502070401020303" pitchFamily="18" charset="0"/>
                <a:ea typeface="Baskerville" panose="02020502070401020303" pitchFamily="18" charset="0"/>
              </a:rPr>
              <a:t>16</a:t>
            </a:r>
            <a:r>
              <a:rPr lang="en-US" sz="3400" dirty="0">
                <a:latin typeface="Baskerville" panose="02020502070401020303" pitchFamily="18" charset="0"/>
                <a:ea typeface="Baskerville" panose="02020502070401020303" pitchFamily="18" charset="0"/>
              </a:rPr>
              <a:t> The LORD is known by his acts of justice;</a:t>
            </a:r>
          </a:p>
          <a:p>
            <a:r>
              <a:rPr lang="en-US" sz="3400" dirty="0">
                <a:latin typeface="Baskerville" panose="02020502070401020303" pitchFamily="18" charset="0"/>
                <a:ea typeface="Baskerville" panose="02020502070401020303" pitchFamily="18" charset="0"/>
              </a:rPr>
              <a:t>    the wicked are ensnared by the work of their hands.</a:t>
            </a: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EE0A30C1-F440-F055-995E-ADFF53D89AB5}"/>
              </a:ext>
            </a:extLst>
          </p:cNvPr>
          <p:cNvSpPr>
            <a:spLocks noGrp="1"/>
          </p:cNvSpPr>
          <p:nvPr>
            <p:ph type="sldNum" sz="quarter" idx="12"/>
          </p:nvPr>
        </p:nvSpPr>
        <p:spPr/>
        <p:txBody>
          <a:bodyPr/>
          <a:lstStyle/>
          <a:p>
            <a:fld id="{34735480-A0D1-2B44-94A9-761DF96CAE4D}" type="slidenum">
              <a:rPr lang="en-US" smtClean="0"/>
              <a:t>10</a:t>
            </a:fld>
            <a:endParaRPr lang="en-US"/>
          </a:p>
        </p:txBody>
      </p:sp>
    </p:spTree>
    <p:extLst>
      <p:ext uri="{BB962C8B-B14F-4D97-AF65-F5344CB8AC3E}">
        <p14:creationId xmlns:p14="http://schemas.microsoft.com/office/powerpoint/2010/main" val="2584003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4FFBA-A9EA-C0F5-D5D2-EAFF4AF078F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0028D1A-1EF4-8881-AE67-14AC4EE83BBA}"/>
              </a:ext>
            </a:extLst>
          </p:cNvPr>
          <p:cNvSpPr txBox="1"/>
          <p:nvPr/>
        </p:nvSpPr>
        <p:spPr>
          <a:xfrm>
            <a:off x="881605" y="742951"/>
            <a:ext cx="10428790" cy="5324535"/>
          </a:xfrm>
          <a:prstGeom prst="rect">
            <a:avLst/>
          </a:prstGeom>
          <a:solidFill>
            <a:schemeClr val="bg1">
              <a:lumMod val="95000"/>
            </a:schemeClr>
          </a:solidFill>
        </p:spPr>
        <p:txBody>
          <a:bodyPr wrap="square" rtlCol="0">
            <a:spAutoFit/>
          </a:bodyPr>
          <a:lstStyle/>
          <a:p>
            <a:r>
              <a:rPr lang="en-US" sz="3400" b="1" dirty="0">
                <a:latin typeface="Baskerville" panose="02020502070401020303" pitchFamily="18" charset="0"/>
                <a:ea typeface="Baskerville" panose="02020502070401020303" pitchFamily="18" charset="0"/>
              </a:rPr>
              <a:t>Side A</a:t>
            </a:r>
            <a:endParaRPr lang="en-US" sz="3400" dirty="0">
              <a:latin typeface="Baskerville" panose="02020502070401020303" pitchFamily="18" charset="0"/>
              <a:ea typeface="Baskerville" panose="02020502070401020303" pitchFamily="18" charset="0"/>
            </a:endParaRPr>
          </a:p>
          <a:p>
            <a:r>
              <a:rPr lang="en-US" sz="3400" baseline="30000" dirty="0">
                <a:latin typeface="Baskerville" panose="02020502070401020303" pitchFamily="18" charset="0"/>
                <a:ea typeface="Baskerville" panose="02020502070401020303" pitchFamily="18" charset="0"/>
              </a:rPr>
              <a:t>17</a:t>
            </a:r>
            <a:r>
              <a:rPr lang="en-US" sz="3400" dirty="0">
                <a:latin typeface="Baskerville" panose="02020502070401020303" pitchFamily="18" charset="0"/>
                <a:ea typeface="Baskerville" panose="02020502070401020303" pitchFamily="18" charset="0"/>
              </a:rPr>
              <a:t> The wicked go down to the realm of the dead,</a:t>
            </a:r>
          </a:p>
          <a:p>
            <a:r>
              <a:rPr lang="en-US" sz="3400" dirty="0">
                <a:latin typeface="Baskerville" panose="02020502070401020303" pitchFamily="18" charset="0"/>
                <a:ea typeface="Baskerville" panose="02020502070401020303" pitchFamily="18" charset="0"/>
              </a:rPr>
              <a:t>    all the nations that forget God.</a:t>
            </a:r>
          </a:p>
          <a:p>
            <a:r>
              <a:rPr lang="en-US" sz="3400" baseline="30000" dirty="0">
                <a:latin typeface="Baskerville" panose="02020502070401020303" pitchFamily="18" charset="0"/>
                <a:ea typeface="Baskerville" panose="02020502070401020303" pitchFamily="18" charset="0"/>
              </a:rPr>
              <a:t>18</a:t>
            </a:r>
            <a:r>
              <a:rPr lang="en-US" sz="3400" dirty="0">
                <a:latin typeface="Baskerville" panose="02020502070401020303" pitchFamily="18" charset="0"/>
                <a:ea typeface="Baskerville" panose="02020502070401020303" pitchFamily="18" charset="0"/>
              </a:rPr>
              <a:t> But God will never forget the needy;</a:t>
            </a:r>
          </a:p>
          <a:p>
            <a:r>
              <a:rPr lang="en-US" sz="3400" dirty="0">
                <a:latin typeface="Baskerville" panose="02020502070401020303" pitchFamily="18" charset="0"/>
                <a:ea typeface="Baskerville" panose="02020502070401020303" pitchFamily="18" charset="0"/>
              </a:rPr>
              <a:t>    the hope of the afflicted will never perish.</a:t>
            </a: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A8CD261-51C0-9A7C-F092-9006C832EA38}"/>
              </a:ext>
            </a:extLst>
          </p:cNvPr>
          <p:cNvSpPr>
            <a:spLocks noGrp="1"/>
          </p:cNvSpPr>
          <p:nvPr>
            <p:ph type="sldNum" sz="quarter" idx="12"/>
          </p:nvPr>
        </p:nvSpPr>
        <p:spPr/>
        <p:txBody>
          <a:bodyPr/>
          <a:lstStyle/>
          <a:p>
            <a:fld id="{34735480-A0D1-2B44-94A9-761DF96CAE4D}" type="slidenum">
              <a:rPr lang="en-US" smtClean="0"/>
              <a:t>11</a:t>
            </a:fld>
            <a:endParaRPr lang="en-US"/>
          </a:p>
        </p:txBody>
      </p:sp>
    </p:spTree>
    <p:extLst>
      <p:ext uri="{BB962C8B-B14F-4D97-AF65-F5344CB8AC3E}">
        <p14:creationId xmlns:p14="http://schemas.microsoft.com/office/powerpoint/2010/main" val="4198560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A3AB2-8158-1773-84BC-07FAE75105B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CE24C8E-04DF-FC41-4C72-D794C4716981}"/>
              </a:ext>
            </a:extLst>
          </p:cNvPr>
          <p:cNvSpPr txBox="1"/>
          <p:nvPr/>
        </p:nvSpPr>
        <p:spPr>
          <a:xfrm>
            <a:off x="881605" y="742951"/>
            <a:ext cx="10428790" cy="5324535"/>
          </a:xfrm>
          <a:prstGeom prst="rect">
            <a:avLst/>
          </a:prstGeom>
          <a:solidFill>
            <a:schemeClr val="bg1">
              <a:lumMod val="95000"/>
            </a:schemeClr>
          </a:solidFill>
        </p:spPr>
        <p:txBody>
          <a:bodyPr wrap="square" rtlCol="0">
            <a:spAutoFit/>
          </a:bodyPr>
          <a:lstStyle/>
          <a:p>
            <a:r>
              <a:rPr lang="en-US" sz="3400" b="1" dirty="0">
                <a:latin typeface="Baskerville" panose="02020502070401020303" pitchFamily="18" charset="0"/>
                <a:ea typeface="Baskerville" panose="02020502070401020303" pitchFamily="18" charset="0"/>
              </a:rPr>
              <a:t>Side B</a:t>
            </a:r>
          </a:p>
          <a:p>
            <a:r>
              <a:rPr lang="en-US" sz="3400" baseline="30000" dirty="0">
                <a:latin typeface="Baskerville" panose="02020502070401020303" pitchFamily="18" charset="0"/>
                <a:ea typeface="Baskerville" panose="02020502070401020303" pitchFamily="18" charset="0"/>
              </a:rPr>
              <a:t>19</a:t>
            </a:r>
            <a:r>
              <a:rPr lang="en-US" sz="3400" dirty="0">
                <a:latin typeface="Baskerville" panose="02020502070401020303" pitchFamily="18" charset="0"/>
                <a:ea typeface="Baskerville" panose="02020502070401020303" pitchFamily="18" charset="0"/>
              </a:rPr>
              <a:t> Arise, LORD, do not let mortals triumph;</a:t>
            </a:r>
          </a:p>
          <a:p>
            <a:r>
              <a:rPr lang="en-US" sz="3400" dirty="0">
                <a:latin typeface="Baskerville" panose="02020502070401020303" pitchFamily="18" charset="0"/>
                <a:ea typeface="Baskerville" panose="02020502070401020303" pitchFamily="18" charset="0"/>
              </a:rPr>
              <a:t>    let the nations be judged in your presence.</a:t>
            </a:r>
          </a:p>
          <a:p>
            <a:r>
              <a:rPr lang="en-US" sz="3400" baseline="30000" dirty="0">
                <a:latin typeface="Baskerville" panose="02020502070401020303" pitchFamily="18" charset="0"/>
                <a:ea typeface="Baskerville" panose="02020502070401020303" pitchFamily="18" charset="0"/>
              </a:rPr>
              <a:t>20</a:t>
            </a:r>
            <a:r>
              <a:rPr lang="en-US" sz="3400" dirty="0">
                <a:latin typeface="Baskerville" panose="02020502070401020303" pitchFamily="18" charset="0"/>
                <a:ea typeface="Baskerville" panose="02020502070401020303" pitchFamily="18" charset="0"/>
              </a:rPr>
              <a:t> Strike them with terror, LORD;</a:t>
            </a:r>
          </a:p>
          <a:p>
            <a:r>
              <a:rPr lang="en-US" sz="3400" dirty="0">
                <a:latin typeface="Baskerville" panose="02020502070401020303" pitchFamily="18" charset="0"/>
                <a:ea typeface="Baskerville" panose="02020502070401020303" pitchFamily="18" charset="0"/>
              </a:rPr>
              <a:t>    let the nations know they are only mortal.</a:t>
            </a: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4B363B5-9FD2-CA66-2ECE-9D360164D4E2}"/>
              </a:ext>
            </a:extLst>
          </p:cNvPr>
          <p:cNvSpPr>
            <a:spLocks noGrp="1"/>
          </p:cNvSpPr>
          <p:nvPr>
            <p:ph type="sldNum" sz="quarter" idx="12"/>
          </p:nvPr>
        </p:nvSpPr>
        <p:spPr/>
        <p:txBody>
          <a:bodyPr/>
          <a:lstStyle/>
          <a:p>
            <a:fld id="{34735480-A0D1-2B44-94A9-761DF96CAE4D}" type="slidenum">
              <a:rPr lang="en-US" smtClean="0"/>
              <a:t>12</a:t>
            </a:fld>
            <a:endParaRPr lang="en-US"/>
          </a:p>
        </p:txBody>
      </p:sp>
    </p:spTree>
    <p:extLst>
      <p:ext uri="{BB962C8B-B14F-4D97-AF65-F5344CB8AC3E}">
        <p14:creationId xmlns:p14="http://schemas.microsoft.com/office/powerpoint/2010/main" val="3149531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Judge</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13</a:t>
            </a:fld>
            <a:endParaRPr lang="en-US"/>
          </a:p>
        </p:txBody>
      </p:sp>
    </p:spTree>
    <p:extLst>
      <p:ext uri="{BB962C8B-B14F-4D97-AF65-F5344CB8AC3E}">
        <p14:creationId xmlns:p14="http://schemas.microsoft.com/office/powerpoint/2010/main" val="3464614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77685-90FB-63D2-BB2E-4DB431B5DEA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DD4E34F-49FF-EDA8-796F-48B71CD0385D}"/>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Judge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What do you associate with the word “judge”? </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Have you ever met a judge, or seen one in action?</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What is the role of a judge in our society?</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35F6B0DC-61A0-4BD3-9A60-CC07D15A9AE1}"/>
              </a:ext>
            </a:extLst>
          </p:cNvPr>
          <p:cNvSpPr>
            <a:spLocks noGrp="1"/>
          </p:cNvSpPr>
          <p:nvPr>
            <p:ph type="sldNum" sz="quarter" idx="12"/>
          </p:nvPr>
        </p:nvSpPr>
        <p:spPr/>
        <p:txBody>
          <a:bodyPr/>
          <a:lstStyle/>
          <a:p>
            <a:fld id="{34735480-A0D1-2B44-94A9-761DF96CAE4D}" type="slidenum">
              <a:rPr lang="en-US" smtClean="0"/>
              <a:t>14</a:t>
            </a:fld>
            <a:endParaRPr lang="en-US" dirty="0"/>
          </a:p>
        </p:txBody>
      </p:sp>
    </p:spTree>
    <p:extLst>
      <p:ext uri="{BB962C8B-B14F-4D97-AF65-F5344CB8AC3E}">
        <p14:creationId xmlns:p14="http://schemas.microsoft.com/office/powerpoint/2010/main" val="3577267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5A83F-CAB5-0A9B-97C8-DA731C10E7E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E3AFADB-6C95-8E8F-0944-816AB117148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Gd as Judge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What do you associate with the word “judge”? </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Have you ever met a judge, or seen one in action?</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What is the role of a judge in our society?</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Do you have positive or negative associations with the word “judge”?</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C875F5A0-79B8-F9FB-7BC1-BD525F45B739}"/>
              </a:ext>
            </a:extLst>
          </p:cNvPr>
          <p:cNvSpPr>
            <a:spLocks noGrp="1"/>
          </p:cNvSpPr>
          <p:nvPr>
            <p:ph type="sldNum" sz="quarter" idx="12"/>
          </p:nvPr>
        </p:nvSpPr>
        <p:spPr/>
        <p:txBody>
          <a:bodyPr/>
          <a:lstStyle/>
          <a:p>
            <a:fld id="{34735480-A0D1-2B44-94A9-761DF96CAE4D}" type="slidenum">
              <a:rPr lang="en-US" smtClean="0"/>
              <a:t>15</a:t>
            </a:fld>
            <a:endParaRPr lang="en-US" dirty="0"/>
          </a:p>
        </p:txBody>
      </p:sp>
    </p:spTree>
    <p:extLst>
      <p:ext uri="{BB962C8B-B14F-4D97-AF65-F5344CB8AC3E}">
        <p14:creationId xmlns:p14="http://schemas.microsoft.com/office/powerpoint/2010/main" val="3342255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E8902-3434-92B6-2B1A-C94733324B8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DA182DF-3734-B34E-638F-0DB99FB8FE17}"/>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What is a Judge?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“A judge’s job is to be a neutral, detached, impartial, and objective individual who hears both sides of a given situation and applies judgment to reach a solution that balances the facts, the law, and the broader impact of the decision.”—Judge Michael Thatcher</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048DF29-A265-8ED7-5D9A-641C21A3A195}"/>
              </a:ext>
            </a:extLst>
          </p:cNvPr>
          <p:cNvSpPr>
            <a:spLocks noGrp="1"/>
          </p:cNvSpPr>
          <p:nvPr>
            <p:ph type="sldNum" sz="quarter" idx="12"/>
          </p:nvPr>
        </p:nvSpPr>
        <p:spPr/>
        <p:txBody>
          <a:bodyPr/>
          <a:lstStyle/>
          <a:p>
            <a:fld id="{34735480-A0D1-2B44-94A9-761DF96CAE4D}" type="slidenum">
              <a:rPr lang="en-US" smtClean="0"/>
              <a:t>16</a:t>
            </a:fld>
            <a:endParaRPr lang="en-US" dirty="0"/>
          </a:p>
        </p:txBody>
      </p:sp>
    </p:spTree>
    <p:extLst>
      <p:ext uri="{BB962C8B-B14F-4D97-AF65-F5344CB8AC3E}">
        <p14:creationId xmlns:p14="http://schemas.microsoft.com/office/powerpoint/2010/main" val="443675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83B0F-139B-DB3F-4CC8-87D6F6ECFBD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AA3E294-B3AE-8857-1B89-354BE7255A32}"/>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What is a Judge?, cont.</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“Courts decide what really happened and what should be done about it. They decide whether a person committed a crime and what the punishment should be. They also provide a peaceful way to decide private disputes that people can’t resolve themselves.” —</a:t>
            </a:r>
            <a:r>
              <a:rPr lang="en-US" sz="3400" dirty="0" err="1">
                <a:latin typeface="Baskerville" panose="02020502070401020303" pitchFamily="18" charset="0"/>
                <a:ea typeface="Baskerville" panose="02020502070401020303" pitchFamily="18" charset="0"/>
              </a:rPr>
              <a:t>uscourts.gov</a:t>
            </a: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6543C8B6-7FAE-8FD6-AB9F-34D35EDCE5B7}"/>
              </a:ext>
            </a:extLst>
          </p:cNvPr>
          <p:cNvSpPr>
            <a:spLocks noGrp="1"/>
          </p:cNvSpPr>
          <p:nvPr>
            <p:ph type="sldNum" sz="quarter" idx="12"/>
          </p:nvPr>
        </p:nvSpPr>
        <p:spPr/>
        <p:txBody>
          <a:bodyPr/>
          <a:lstStyle/>
          <a:p>
            <a:fld id="{34735480-A0D1-2B44-94A9-761DF96CAE4D}" type="slidenum">
              <a:rPr lang="en-US" smtClean="0"/>
              <a:t>17</a:t>
            </a:fld>
            <a:endParaRPr lang="en-US" dirty="0"/>
          </a:p>
        </p:txBody>
      </p:sp>
    </p:spTree>
    <p:extLst>
      <p:ext uri="{BB962C8B-B14F-4D97-AF65-F5344CB8AC3E}">
        <p14:creationId xmlns:p14="http://schemas.microsoft.com/office/powerpoint/2010/main" val="3190843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F6B1F-BE0D-E0D3-82F2-760488470E7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9AB2A4A-8F14-901A-2CAA-057A4C46FC4B}"/>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Biblical Judgeship</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someone who is responsible for the administration of justice and/or the operation of government</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human judges, God as judge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human judges: </a:t>
            </a:r>
          </a:p>
          <a:p>
            <a:pPr marL="914400" lvl="1"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“one who governs, dispenses justice, judgment and protection, and as such is the representative of God” (Encyclopedia of the Bible)</a:t>
            </a:r>
          </a:p>
          <a:p>
            <a:pPr marL="914400" lvl="1" indent="-457200">
              <a:buFont typeface="Arial" panose="020B0604020202020204" pitchFamily="34" charset="0"/>
              <a:buChar char="•"/>
            </a:pPr>
            <a:r>
              <a:rPr lang="en-US" sz="3600" b="0" i="0" dirty="0">
                <a:solidFill>
                  <a:srgbClr val="000000"/>
                </a:solidFill>
                <a:effectLst/>
                <a:latin typeface="system-ui"/>
              </a:rPr>
              <a:t> </a:t>
            </a:r>
            <a:r>
              <a:rPr lang="en-US" sz="3600" i="0" dirty="0" err="1">
                <a:effectLst/>
                <a:latin typeface="system-ui"/>
              </a:rPr>
              <a:t>šāpaṭ</a:t>
            </a:r>
            <a:r>
              <a:rPr lang="en-US" sz="3600" b="0" i="0" dirty="0">
                <a:solidFill>
                  <a:srgbClr val="777777"/>
                </a:solidFill>
                <a:effectLst/>
                <a:latin typeface="system-ui"/>
              </a:rPr>
              <a:t> </a:t>
            </a:r>
            <a:r>
              <a:rPr lang="en-US" sz="3400" dirty="0">
                <a:latin typeface="Baskerville" panose="02020502070401020303" pitchFamily="18" charset="0"/>
                <a:ea typeface="Baskerville" panose="02020502070401020303" pitchFamily="18" charset="0"/>
              </a:rPr>
              <a:t>= leader, ruler, deliverer </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God as judge of all the earth</a:t>
            </a:r>
          </a:p>
        </p:txBody>
      </p:sp>
      <p:sp>
        <p:nvSpPr>
          <p:cNvPr id="2" name="Slide Number Placeholder 1">
            <a:extLst>
              <a:ext uri="{FF2B5EF4-FFF2-40B4-BE49-F238E27FC236}">
                <a16:creationId xmlns:a16="http://schemas.microsoft.com/office/drawing/2014/main" id="{7CD994DE-B1F7-25C5-002B-F8429C7726C2}"/>
              </a:ext>
            </a:extLst>
          </p:cNvPr>
          <p:cNvSpPr>
            <a:spLocks noGrp="1"/>
          </p:cNvSpPr>
          <p:nvPr>
            <p:ph type="sldNum" sz="quarter" idx="12"/>
          </p:nvPr>
        </p:nvSpPr>
        <p:spPr/>
        <p:txBody>
          <a:bodyPr/>
          <a:lstStyle/>
          <a:p>
            <a:fld id="{34735480-A0D1-2B44-94A9-761DF96CAE4D}" type="slidenum">
              <a:rPr lang="en-US" smtClean="0"/>
              <a:t>18</a:t>
            </a:fld>
            <a:endParaRPr lang="en-US" dirty="0"/>
          </a:p>
        </p:txBody>
      </p:sp>
    </p:spTree>
    <p:extLst>
      <p:ext uri="{BB962C8B-B14F-4D97-AF65-F5344CB8AC3E}">
        <p14:creationId xmlns:p14="http://schemas.microsoft.com/office/powerpoint/2010/main" val="4211364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8DD0D-E528-0F32-C892-DACBEA7337C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4ED3C66-C83D-8875-800A-CF8BA486EB5B}"/>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Judge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Gen. 16:5: Then Sarai said to Abram, “You are responsible for the wrong I am suffering. I put my slave in your arms, and now that she knows she is pregnant, she despises me. May </a:t>
            </a:r>
            <a:r>
              <a:rPr lang="en-US" sz="3400" b="1" dirty="0">
                <a:latin typeface="Baskerville" panose="02020502070401020303" pitchFamily="18" charset="0"/>
                <a:ea typeface="Baskerville" panose="02020502070401020303" pitchFamily="18" charset="0"/>
              </a:rPr>
              <a:t>the LORD judge </a:t>
            </a:r>
            <a:r>
              <a:rPr lang="en-US" sz="3400" dirty="0">
                <a:latin typeface="Baskerville" panose="02020502070401020303" pitchFamily="18" charset="0"/>
                <a:ea typeface="Baskerville" panose="02020502070401020303" pitchFamily="18" charset="0"/>
              </a:rPr>
              <a:t>between you and me.”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Gen. 18:25: “Far be it from you to do such a thing—to kill the righteous with the wicked, treating the righteous and the wicked alike. Far be it from you! Will not </a:t>
            </a:r>
            <a:r>
              <a:rPr lang="en-US" sz="3400" b="1" dirty="0">
                <a:latin typeface="Baskerville" panose="02020502070401020303" pitchFamily="18" charset="0"/>
                <a:ea typeface="Baskerville" panose="02020502070401020303" pitchFamily="18" charset="0"/>
              </a:rPr>
              <a:t>the Judge of all the earth </a:t>
            </a:r>
            <a:r>
              <a:rPr lang="en-US" sz="3400" dirty="0">
                <a:latin typeface="Baskerville" panose="02020502070401020303" pitchFamily="18" charset="0"/>
                <a:ea typeface="Baskerville" panose="02020502070401020303" pitchFamily="18" charset="0"/>
              </a:rPr>
              <a:t>do right?”</a:t>
            </a:r>
          </a:p>
        </p:txBody>
      </p:sp>
      <p:sp>
        <p:nvSpPr>
          <p:cNvPr id="2" name="Slide Number Placeholder 1">
            <a:extLst>
              <a:ext uri="{FF2B5EF4-FFF2-40B4-BE49-F238E27FC236}">
                <a16:creationId xmlns:a16="http://schemas.microsoft.com/office/drawing/2014/main" id="{5CF9B4E7-F8AE-74DB-75E4-F0D67FF92DD3}"/>
              </a:ext>
            </a:extLst>
          </p:cNvPr>
          <p:cNvSpPr>
            <a:spLocks noGrp="1"/>
          </p:cNvSpPr>
          <p:nvPr>
            <p:ph type="sldNum" sz="quarter" idx="12"/>
          </p:nvPr>
        </p:nvSpPr>
        <p:spPr/>
        <p:txBody>
          <a:bodyPr/>
          <a:lstStyle/>
          <a:p>
            <a:fld id="{34735480-A0D1-2B44-94A9-761DF96CAE4D}" type="slidenum">
              <a:rPr lang="en-US" smtClean="0"/>
              <a:t>19</a:t>
            </a:fld>
            <a:endParaRPr lang="en-US" dirty="0"/>
          </a:p>
        </p:txBody>
      </p:sp>
    </p:spTree>
    <p:extLst>
      <p:ext uri="{BB962C8B-B14F-4D97-AF65-F5344CB8AC3E}">
        <p14:creationId xmlns:p14="http://schemas.microsoft.com/office/powerpoint/2010/main" val="804087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urple and white logo&#10;&#10;Description automatically generated">
            <a:extLst>
              <a:ext uri="{FF2B5EF4-FFF2-40B4-BE49-F238E27FC236}">
                <a16:creationId xmlns:a16="http://schemas.microsoft.com/office/drawing/2014/main" id="{BD65FABD-5DC4-70F2-B71D-C604F61FB8B2}"/>
              </a:ext>
            </a:extLst>
          </p:cNvPr>
          <p:cNvPicPr>
            <a:picLocks noChangeAspect="1"/>
          </p:cNvPicPr>
          <p:nvPr/>
        </p:nvPicPr>
        <p:blipFill rotWithShape="1">
          <a:blip r:embed="rId2"/>
          <a:srcRect t="19"/>
          <a:stretch/>
        </p:blipFill>
        <p:spPr>
          <a:xfrm>
            <a:off x="20" y="0"/>
            <a:ext cx="12194260" cy="6858000"/>
          </a:xfrm>
          <a:prstGeom prst="rect">
            <a:avLst/>
          </a:prstGeom>
        </p:spPr>
      </p:pic>
    </p:spTree>
    <p:extLst>
      <p:ext uri="{BB962C8B-B14F-4D97-AF65-F5344CB8AC3E}">
        <p14:creationId xmlns:p14="http://schemas.microsoft.com/office/powerpoint/2010/main" val="598163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3920A-F24F-3DE4-5C7B-E1BD2F4B3EB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9889451-E21D-4A80-488D-3045212F5DEB}"/>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Judge</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God is the righteous judge of both peoples and individuals</a:t>
            </a:r>
          </a:p>
          <a:p>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Isaiah 33:22</a:t>
            </a:r>
          </a:p>
          <a:p>
            <a:r>
              <a:rPr lang="en-US" sz="3400" dirty="0">
                <a:latin typeface="Baskerville" panose="02020502070401020303" pitchFamily="18" charset="0"/>
                <a:ea typeface="Baskerville" panose="02020502070401020303" pitchFamily="18" charset="0"/>
              </a:rPr>
              <a:t>	For the LORD is our judge,</a:t>
            </a:r>
          </a:p>
          <a:p>
            <a:r>
              <a:rPr lang="en-US" sz="3400" dirty="0">
                <a:latin typeface="Baskerville" panose="02020502070401020303" pitchFamily="18" charset="0"/>
                <a:ea typeface="Baskerville" panose="02020502070401020303" pitchFamily="18" charset="0"/>
              </a:rPr>
              <a:t>   	 the LORD is our lawgiver,</a:t>
            </a:r>
          </a:p>
          <a:p>
            <a:r>
              <a:rPr lang="en-US" sz="3400" dirty="0">
                <a:latin typeface="Baskerville" panose="02020502070401020303" pitchFamily="18" charset="0"/>
                <a:ea typeface="Baskerville" panose="02020502070401020303" pitchFamily="18" charset="0"/>
              </a:rPr>
              <a:t>	the LORD is our king;</a:t>
            </a:r>
          </a:p>
          <a:p>
            <a:r>
              <a:rPr lang="en-US" sz="3400" dirty="0">
                <a:latin typeface="Baskerville" panose="02020502070401020303" pitchFamily="18" charset="0"/>
                <a:ea typeface="Baskerville" panose="02020502070401020303" pitchFamily="18" charset="0"/>
              </a:rPr>
              <a:t>	it is he who will save us.</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3405BF6C-B80E-C9D0-6E4D-317C7A580A36}"/>
              </a:ext>
            </a:extLst>
          </p:cNvPr>
          <p:cNvSpPr>
            <a:spLocks noGrp="1"/>
          </p:cNvSpPr>
          <p:nvPr>
            <p:ph type="sldNum" sz="quarter" idx="12"/>
          </p:nvPr>
        </p:nvSpPr>
        <p:spPr/>
        <p:txBody>
          <a:bodyPr/>
          <a:lstStyle/>
          <a:p>
            <a:fld id="{34735480-A0D1-2B44-94A9-761DF96CAE4D}" type="slidenum">
              <a:rPr lang="en-US" smtClean="0"/>
              <a:t>20</a:t>
            </a:fld>
            <a:endParaRPr lang="en-US" dirty="0"/>
          </a:p>
        </p:txBody>
      </p:sp>
    </p:spTree>
    <p:extLst>
      <p:ext uri="{BB962C8B-B14F-4D97-AF65-F5344CB8AC3E}">
        <p14:creationId xmlns:p14="http://schemas.microsoft.com/office/powerpoint/2010/main" val="8443480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88BE6-D7E7-2AD5-EDD2-9A8AAADF6B8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3F98F5B-AD60-1C06-CBF8-C814CF0E9C98}"/>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Judge: Identity</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God alone has the righteousness and authority to judge all of creation.</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Ensuring that righteousness prevails within the created order is inherent to God’s sovereignty and authority.</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“that God will not allow injustice to be the last word… is a central element in the good news of the gospel.” (N.T. Wright, </a:t>
            </a:r>
            <a:r>
              <a:rPr lang="en-US" sz="3400" i="1" dirty="0">
                <a:latin typeface="Baskerville" panose="02020502070401020303" pitchFamily="18" charset="0"/>
                <a:ea typeface="Baskerville" panose="02020502070401020303" pitchFamily="18" charset="0"/>
              </a:rPr>
              <a:t>Broken Signposts: How Christianity Makes Sense of the World</a:t>
            </a:r>
            <a:r>
              <a:rPr lang="en-US" sz="3400" dirty="0">
                <a:latin typeface="Baskerville" panose="02020502070401020303" pitchFamily="18" charset="0"/>
                <a:ea typeface="Baskerville" panose="02020502070401020303" pitchFamily="18" charset="0"/>
              </a:rPr>
              <a:t>)</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C7CE4E13-B3FD-8E8E-1D66-E2CD97B7495C}"/>
              </a:ext>
            </a:extLst>
          </p:cNvPr>
          <p:cNvSpPr>
            <a:spLocks noGrp="1"/>
          </p:cNvSpPr>
          <p:nvPr>
            <p:ph type="sldNum" sz="quarter" idx="12"/>
          </p:nvPr>
        </p:nvSpPr>
        <p:spPr/>
        <p:txBody>
          <a:bodyPr/>
          <a:lstStyle/>
          <a:p>
            <a:fld id="{34735480-A0D1-2B44-94A9-761DF96CAE4D}" type="slidenum">
              <a:rPr lang="en-US" smtClean="0"/>
              <a:t>21</a:t>
            </a:fld>
            <a:endParaRPr lang="en-US" dirty="0"/>
          </a:p>
        </p:txBody>
      </p:sp>
    </p:spTree>
    <p:extLst>
      <p:ext uri="{BB962C8B-B14F-4D97-AF65-F5344CB8AC3E}">
        <p14:creationId xmlns:p14="http://schemas.microsoft.com/office/powerpoint/2010/main" val="32144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74167-6561-5EF0-039A-6AB468B45F6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AEC3C4E-BE2F-3A92-673E-7D861E949B72}"/>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as Judge: Activity</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God decides disputes</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God presides in the heavenly court</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God judges the earth, every individual, the nations, the rulers of nations, his own people, and the whole of creation </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God’s judgment is inescapable, no one can hide from it, God searches human hearts and sees what is done in secret</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C13AFBCA-047C-FD31-908A-33B08B2D0888}"/>
              </a:ext>
            </a:extLst>
          </p:cNvPr>
          <p:cNvSpPr>
            <a:spLocks noGrp="1"/>
          </p:cNvSpPr>
          <p:nvPr>
            <p:ph type="sldNum" sz="quarter" idx="12"/>
          </p:nvPr>
        </p:nvSpPr>
        <p:spPr/>
        <p:txBody>
          <a:bodyPr/>
          <a:lstStyle/>
          <a:p>
            <a:fld id="{34735480-A0D1-2B44-94A9-761DF96CAE4D}" type="slidenum">
              <a:rPr lang="en-US" smtClean="0"/>
              <a:t>22</a:t>
            </a:fld>
            <a:endParaRPr lang="en-US" dirty="0"/>
          </a:p>
        </p:txBody>
      </p:sp>
    </p:spTree>
    <p:extLst>
      <p:ext uri="{BB962C8B-B14F-4D97-AF65-F5344CB8AC3E}">
        <p14:creationId xmlns:p14="http://schemas.microsoft.com/office/powerpoint/2010/main" val="528411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116B2-49EA-A214-F726-0C2A65DC932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B0883D0-B8A7-5FFD-283D-E0F7FC93A283}"/>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2 Kings 17</a:t>
            </a: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 Israelites had sinned against the LORD their God…” </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 Israelites secretly did things against the LORD their God that were not right…” </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“They did wicked things that aroused the LORD’s anger…” </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923C810D-A8E2-4EF2-8D83-1A4DA67AE0AD}"/>
              </a:ext>
            </a:extLst>
          </p:cNvPr>
          <p:cNvSpPr>
            <a:spLocks noGrp="1"/>
          </p:cNvSpPr>
          <p:nvPr>
            <p:ph type="sldNum" sz="quarter" idx="12"/>
          </p:nvPr>
        </p:nvSpPr>
        <p:spPr/>
        <p:txBody>
          <a:bodyPr/>
          <a:lstStyle/>
          <a:p>
            <a:fld id="{34735480-A0D1-2B44-94A9-761DF96CAE4D}" type="slidenum">
              <a:rPr lang="en-US" smtClean="0"/>
              <a:t>23</a:t>
            </a:fld>
            <a:endParaRPr lang="en-US" dirty="0"/>
          </a:p>
        </p:txBody>
      </p:sp>
    </p:spTree>
    <p:extLst>
      <p:ext uri="{BB962C8B-B14F-4D97-AF65-F5344CB8AC3E}">
        <p14:creationId xmlns:p14="http://schemas.microsoft.com/office/powerpoint/2010/main" val="16143345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1FC6D-B247-2C8E-9F09-49BF20202AB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8F3FBEF-32FC-8903-F722-E02607D0D14A}"/>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2 Kings 17, cont.</a:t>
            </a: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 LORD warned Israel and Judah through all his prophets and seers…”</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“So the LORD was very angry with Israel and removed them from his presence….” </a:t>
            </a:r>
          </a:p>
          <a:p>
            <a:pPr marL="457200" indent="-4572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“Therefore the LORD rejected all the people of Israel; he afflicted them and gave them into the hands of plunderers, until he thrust them from his presence….”</a:t>
            </a: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457200" indent="-4572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1C04EF0E-CF54-0198-85AC-A74319348232}"/>
              </a:ext>
            </a:extLst>
          </p:cNvPr>
          <p:cNvSpPr>
            <a:spLocks noGrp="1"/>
          </p:cNvSpPr>
          <p:nvPr>
            <p:ph type="sldNum" sz="quarter" idx="12"/>
          </p:nvPr>
        </p:nvSpPr>
        <p:spPr/>
        <p:txBody>
          <a:bodyPr/>
          <a:lstStyle/>
          <a:p>
            <a:fld id="{34735480-A0D1-2B44-94A9-761DF96CAE4D}" type="slidenum">
              <a:rPr lang="en-US" smtClean="0"/>
              <a:t>24</a:t>
            </a:fld>
            <a:endParaRPr lang="en-US" dirty="0"/>
          </a:p>
        </p:txBody>
      </p:sp>
    </p:spTree>
    <p:extLst>
      <p:ext uri="{BB962C8B-B14F-4D97-AF65-F5344CB8AC3E}">
        <p14:creationId xmlns:p14="http://schemas.microsoft.com/office/powerpoint/2010/main" val="2291002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84C92E-9BA4-FC6B-6F27-10223ABE7E6D}"/>
              </a:ext>
            </a:extLst>
          </p:cNvPr>
          <p:cNvSpPr>
            <a:spLocks noGrp="1"/>
          </p:cNvSpPr>
          <p:nvPr>
            <p:ph type="sldNum" sz="quarter" idx="12"/>
          </p:nvPr>
        </p:nvSpPr>
        <p:spPr/>
        <p:txBody>
          <a:bodyPr/>
          <a:lstStyle/>
          <a:p>
            <a:fld id="{34735480-A0D1-2B44-94A9-761DF96CAE4D}" type="slidenum">
              <a:rPr lang="en-US" smtClean="0"/>
              <a:t>25</a:t>
            </a:fld>
            <a:endParaRPr lang="en-US"/>
          </a:p>
        </p:txBody>
      </p:sp>
    </p:spTree>
    <p:extLst>
      <p:ext uri="{BB962C8B-B14F-4D97-AF65-F5344CB8AC3E}">
        <p14:creationId xmlns:p14="http://schemas.microsoft.com/office/powerpoint/2010/main" val="3986093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FCFCF-DBF0-560D-EFBF-7030F82D257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0A13A94-6936-49B3-2092-F43CC0F9904C}"/>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C.S. Lewis on the Psalms</a:t>
            </a:r>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If there is any thought at which a Christian trembles it is the thought of God’s “judgement”. The “Day” of Judgement is “that day of wrath, that dreadful day”. We pray for God to deliver us “in the hour of death and at the day of judgement”. Christian art and literature for centuries have depicted its terrors. This note in Christianity certainly goes back to the teaching of Our Lord Himself; especially to the terrible parable of the Sheep and the Goats. This can leave no conscience</a:t>
            </a:r>
          </a:p>
        </p:txBody>
      </p:sp>
      <p:sp>
        <p:nvSpPr>
          <p:cNvPr id="2" name="Slide Number Placeholder 1">
            <a:extLst>
              <a:ext uri="{FF2B5EF4-FFF2-40B4-BE49-F238E27FC236}">
                <a16:creationId xmlns:a16="http://schemas.microsoft.com/office/drawing/2014/main" id="{CEF081D0-D1CE-D0AC-C68A-439E82A7EE77}"/>
              </a:ext>
            </a:extLst>
          </p:cNvPr>
          <p:cNvSpPr>
            <a:spLocks noGrp="1"/>
          </p:cNvSpPr>
          <p:nvPr>
            <p:ph type="sldNum" sz="quarter" idx="12"/>
          </p:nvPr>
        </p:nvSpPr>
        <p:spPr/>
        <p:txBody>
          <a:bodyPr/>
          <a:lstStyle/>
          <a:p>
            <a:fld id="{34735480-A0D1-2B44-94A9-761DF96CAE4D}" type="slidenum">
              <a:rPr lang="en-US" smtClean="0"/>
              <a:t>26</a:t>
            </a:fld>
            <a:endParaRPr lang="en-US" dirty="0"/>
          </a:p>
        </p:txBody>
      </p:sp>
    </p:spTree>
    <p:extLst>
      <p:ext uri="{BB962C8B-B14F-4D97-AF65-F5344CB8AC3E}">
        <p14:creationId xmlns:p14="http://schemas.microsoft.com/office/powerpoint/2010/main" val="2376602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5E577-F2FD-BF57-56B5-3977AF68CE5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C28EAD9-F0F1-CF79-12D0-EFE7F6296598}"/>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C.S. Lewis on the Psalms, </a:t>
            </a:r>
            <a:r>
              <a:rPr lang="en-US" sz="4000" dirty="0">
                <a:latin typeface="Beloved Sans" panose="02000505000000020004" pitchFamily="2" charset="77"/>
              </a:rPr>
              <a:t>cont.</a:t>
            </a:r>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untouched, for in it the “Goats” are condemned entirely for their sins of omission; as if to make us fairly sure that the heaviest charge against each of us turns not upon the things he has done but on those he never did—perhaps never dreamed of doing.</a:t>
            </a:r>
          </a:p>
          <a:p>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It was therefore with great surprise that I first noticed how the Psalmists talk about the judgements of God. They talk like this; “O let the nations rejoice and be glad, for thou</a:t>
            </a:r>
          </a:p>
        </p:txBody>
      </p:sp>
      <p:sp>
        <p:nvSpPr>
          <p:cNvPr id="2" name="Slide Number Placeholder 1">
            <a:extLst>
              <a:ext uri="{FF2B5EF4-FFF2-40B4-BE49-F238E27FC236}">
                <a16:creationId xmlns:a16="http://schemas.microsoft.com/office/drawing/2014/main" id="{78D929D8-38AF-C11D-3DE7-7078BBFC1342}"/>
              </a:ext>
            </a:extLst>
          </p:cNvPr>
          <p:cNvSpPr>
            <a:spLocks noGrp="1"/>
          </p:cNvSpPr>
          <p:nvPr>
            <p:ph type="sldNum" sz="quarter" idx="12"/>
          </p:nvPr>
        </p:nvSpPr>
        <p:spPr/>
        <p:txBody>
          <a:bodyPr/>
          <a:lstStyle/>
          <a:p>
            <a:fld id="{34735480-A0D1-2B44-94A9-761DF96CAE4D}" type="slidenum">
              <a:rPr lang="en-US" smtClean="0"/>
              <a:t>27</a:t>
            </a:fld>
            <a:endParaRPr lang="en-US" dirty="0"/>
          </a:p>
        </p:txBody>
      </p:sp>
    </p:spTree>
    <p:extLst>
      <p:ext uri="{BB962C8B-B14F-4D97-AF65-F5344CB8AC3E}">
        <p14:creationId xmlns:p14="http://schemas.microsoft.com/office/powerpoint/2010/main" val="15935225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32247-9AD4-B6EB-2A99-42F030999D6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13C869F-B44E-F92F-706B-E9C57CF578E1}"/>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C.S. Lewis on the Psalms, </a:t>
            </a:r>
            <a:r>
              <a:rPr lang="en-US" sz="4000" dirty="0">
                <a:latin typeface="Beloved Sans" panose="02000505000000020004" pitchFamily="2" charset="77"/>
              </a:rPr>
              <a:t>cont.</a:t>
            </a:r>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shalt judge the folk righteously”, “Let the field be joyful . . . all the trees of the wood shall rejoice before the Lord, for he cometh, for he cometh to judge the earth”. Judgement is apparently an occasion of universal rejoicing. People ask for it: “Judge me, O Lord my God, according to thy</a:t>
            </a:r>
          </a:p>
          <a:p>
            <a:r>
              <a:rPr lang="en-US" sz="3400" dirty="0">
                <a:latin typeface="Baskerville" panose="02020502070401020303" pitchFamily="18" charset="0"/>
                <a:ea typeface="Baskerville" panose="02020502070401020303" pitchFamily="18" charset="0"/>
              </a:rPr>
              <a:t>righteousness”.</a:t>
            </a:r>
          </a:p>
          <a:p>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The reason for this soon becomes very plain. The ancient Jews, like ourselves, think of God’s judgement in terms of</a:t>
            </a:r>
          </a:p>
        </p:txBody>
      </p:sp>
      <p:sp>
        <p:nvSpPr>
          <p:cNvPr id="2" name="Slide Number Placeholder 1">
            <a:extLst>
              <a:ext uri="{FF2B5EF4-FFF2-40B4-BE49-F238E27FC236}">
                <a16:creationId xmlns:a16="http://schemas.microsoft.com/office/drawing/2014/main" id="{1B1589A4-D61A-78AF-4DD9-3C74776CF916}"/>
              </a:ext>
            </a:extLst>
          </p:cNvPr>
          <p:cNvSpPr>
            <a:spLocks noGrp="1"/>
          </p:cNvSpPr>
          <p:nvPr>
            <p:ph type="sldNum" sz="quarter" idx="12"/>
          </p:nvPr>
        </p:nvSpPr>
        <p:spPr/>
        <p:txBody>
          <a:bodyPr/>
          <a:lstStyle/>
          <a:p>
            <a:fld id="{34735480-A0D1-2B44-94A9-761DF96CAE4D}" type="slidenum">
              <a:rPr lang="en-US" smtClean="0"/>
              <a:t>28</a:t>
            </a:fld>
            <a:endParaRPr lang="en-US" dirty="0"/>
          </a:p>
        </p:txBody>
      </p:sp>
    </p:spTree>
    <p:extLst>
      <p:ext uri="{BB962C8B-B14F-4D97-AF65-F5344CB8AC3E}">
        <p14:creationId xmlns:p14="http://schemas.microsoft.com/office/powerpoint/2010/main" val="25952763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A8134-CC93-E549-2464-947A8637D6D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D2C7CB9-8A01-808B-CE4D-CA659FB3FBE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C.S. Lewis on the Psalms, </a:t>
            </a:r>
            <a:r>
              <a:rPr lang="en-US" sz="4000" dirty="0">
                <a:latin typeface="Beloved Sans" panose="02000505000000020004" pitchFamily="2" charset="77"/>
              </a:rPr>
              <a:t>cont.</a:t>
            </a:r>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an earthly court of justice. The difference is that the Christian pictures the case to be tried as a criminal case with himself in the dock; the Jew pictures it as a civil case with himself as the plaintiff. The one hopes for acquittal, or rather for pardon; the other hopes for a resounding triumph with heavy damages. Hence he prays</a:t>
            </a:r>
          </a:p>
          <a:p>
            <a:r>
              <a:rPr lang="en-US" sz="3400" dirty="0">
                <a:latin typeface="Baskerville" panose="02020502070401020303" pitchFamily="18" charset="0"/>
                <a:ea typeface="Baskerville" panose="02020502070401020303" pitchFamily="18" charset="0"/>
              </a:rPr>
              <a:t>“judge my quarrel”, or “avenge my cause”…</a:t>
            </a:r>
          </a:p>
          <a:p>
            <a:r>
              <a:rPr lang="en-US" sz="3400" dirty="0">
                <a:latin typeface="Baskerville" panose="02020502070401020303" pitchFamily="18" charset="0"/>
                <a:ea typeface="Baskerville" panose="02020502070401020303" pitchFamily="18" charset="0"/>
              </a:rPr>
              <a:t> </a:t>
            </a: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BEAC4E0A-C7D7-F01B-DB6F-C162447C77D4}"/>
              </a:ext>
            </a:extLst>
          </p:cNvPr>
          <p:cNvSpPr>
            <a:spLocks noGrp="1"/>
          </p:cNvSpPr>
          <p:nvPr>
            <p:ph type="sldNum" sz="quarter" idx="12"/>
          </p:nvPr>
        </p:nvSpPr>
        <p:spPr/>
        <p:txBody>
          <a:bodyPr/>
          <a:lstStyle/>
          <a:p>
            <a:fld id="{34735480-A0D1-2B44-94A9-761DF96CAE4D}" type="slidenum">
              <a:rPr lang="en-US" smtClean="0"/>
              <a:t>29</a:t>
            </a:fld>
            <a:endParaRPr lang="en-US" dirty="0"/>
          </a:p>
        </p:txBody>
      </p:sp>
    </p:spTree>
    <p:extLst>
      <p:ext uri="{BB962C8B-B14F-4D97-AF65-F5344CB8AC3E}">
        <p14:creationId xmlns:p14="http://schemas.microsoft.com/office/powerpoint/2010/main" val="3158624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38609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Psalm 9</a:t>
            </a:r>
          </a:p>
          <a:p>
            <a:r>
              <a:rPr lang="en-US" sz="3400" b="1" dirty="0">
                <a:latin typeface="Baskerville" panose="02020502070401020303" pitchFamily="18" charset="0"/>
                <a:ea typeface="Baskerville" panose="02020502070401020303" pitchFamily="18" charset="0"/>
              </a:rPr>
              <a:t>For the director of music. To the tune of “The Death of the Son.” A psalm of David.</a:t>
            </a:r>
          </a:p>
          <a:p>
            <a:endParaRPr lang="en-US" sz="3400" b="1" dirty="0">
              <a:latin typeface="Baskerville" panose="02020502070401020303" pitchFamily="18" charset="0"/>
              <a:ea typeface="Baskerville" panose="02020502070401020303" pitchFamily="18" charset="0"/>
            </a:endParaRPr>
          </a:p>
          <a:p>
            <a:r>
              <a:rPr lang="en-US" sz="3400" b="1" dirty="0">
                <a:latin typeface="Baskerville" panose="02020502070401020303" pitchFamily="18" charset="0"/>
                <a:ea typeface="Baskerville" panose="02020502070401020303" pitchFamily="18" charset="0"/>
              </a:rPr>
              <a:t>Side A</a:t>
            </a:r>
          </a:p>
          <a:p>
            <a:r>
              <a:rPr lang="en-US" sz="3400" baseline="30000" dirty="0">
                <a:latin typeface="Baskerville" panose="02020502070401020303" pitchFamily="18" charset="0"/>
                <a:ea typeface="Baskerville" panose="02020502070401020303" pitchFamily="18" charset="0"/>
              </a:rPr>
              <a:t>1</a:t>
            </a:r>
            <a:r>
              <a:rPr lang="en-US" sz="3400" dirty="0">
                <a:latin typeface="Baskerville" panose="02020502070401020303" pitchFamily="18" charset="0"/>
                <a:ea typeface="Baskerville" panose="02020502070401020303" pitchFamily="18" charset="0"/>
              </a:rPr>
              <a:t> I will give thanks to you, LORD, with all my heart;</a:t>
            </a:r>
          </a:p>
          <a:p>
            <a:r>
              <a:rPr lang="en-US" sz="3400" dirty="0">
                <a:latin typeface="Baskerville" panose="02020502070401020303" pitchFamily="18" charset="0"/>
                <a:ea typeface="Baskerville" panose="02020502070401020303" pitchFamily="18" charset="0"/>
              </a:rPr>
              <a:t>    I will tell of all your wonderful deeds.</a:t>
            </a:r>
          </a:p>
          <a:p>
            <a:r>
              <a:rPr lang="en-US" sz="3400" baseline="30000" dirty="0">
                <a:latin typeface="Baskerville" panose="02020502070401020303" pitchFamily="18" charset="0"/>
                <a:ea typeface="Baskerville" panose="02020502070401020303" pitchFamily="18" charset="0"/>
              </a:rPr>
              <a:t>2</a:t>
            </a:r>
            <a:r>
              <a:rPr lang="en-US" sz="3400" dirty="0">
                <a:latin typeface="Baskerville" panose="02020502070401020303" pitchFamily="18" charset="0"/>
                <a:ea typeface="Baskerville" panose="02020502070401020303" pitchFamily="18" charset="0"/>
              </a:rPr>
              <a:t> I will be glad and rejoice in you;</a:t>
            </a:r>
          </a:p>
          <a:p>
            <a:r>
              <a:rPr lang="en-US" sz="3400" dirty="0">
                <a:latin typeface="Baskerville" panose="02020502070401020303" pitchFamily="18" charset="0"/>
                <a:ea typeface="Baskerville" panose="02020502070401020303" pitchFamily="18" charset="0"/>
              </a:rPr>
              <a:t>    I will sing the praises of your name, O Most High.</a:t>
            </a:r>
            <a:endParaRPr lang="en-US" sz="1600" dirty="0">
              <a:latin typeface="Baskerville" panose="02020502070401020303" pitchFamily="18" charset="0"/>
              <a:ea typeface="Baskerville" panose="02020502070401020303" pitchFamily="18" charset="0"/>
            </a:endParaRPr>
          </a:p>
          <a:p>
            <a:endParaRPr lang="en-US" sz="2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02CDD421-D41B-69F3-0601-D4DEB3112725}"/>
              </a:ext>
            </a:extLst>
          </p:cNvPr>
          <p:cNvSpPr>
            <a:spLocks noGrp="1"/>
          </p:cNvSpPr>
          <p:nvPr>
            <p:ph type="sldNum" sz="quarter" idx="12"/>
          </p:nvPr>
        </p:nvSpPr>
        <p:spPr/>
        <p:txBody>
          <a:bodyPr/>
          <a:lstStyle/>
          <a:p>
            <a:fld id="{34735480-A0D1-2B44-94A9-761DF96CAE4D}" type="slidenum">
              <a:rPr lang="en-US" smtClean="0"/>
              <a:t>3</a:t>
            </a:fld>
            <a:endParaRPr lang="en-US"/>
          </a:p>
        </p:txBody>
      </p:sp>
    </p:spTree>
    <p:extLst>
      <p:ext uri="{BB962C8B-B14F-4D97-AF65-F5344CB8AC3E}">
        <p14:creationId xmlns:p14="http://schemas.microsoft.com/office/powerpoint/2010/main" val="33411195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A5D19-3C54-7E88-DC27-86DFD06A2ED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5C582B8-49FB-6EF2-7309-970363A1B50D}"/>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C.S. Lewis on the Psalms, </a:t>
            </a:r>
            <a:r>
              <a:rPr lang="en-US" sz="4000" dirty="0">
                <a:latin typeface="Beloved Sans" panose="02000505000000020004" pitchFamily="2" charset="77"/>
              </a:rPr>
              <a:t>cont.</a:t>
            </a:r>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Notice what He [Jesus] means by “an unjust judge”. By those words most of us would mean someone like … the creatures who sat on the benches of German tribunals during the Nazi régime: someone who bullies witnesses and jurymen in order to convict, and then savagely to punish, innocent men. Once again, we are thinking of a criminal trial. We hope we shall never appear in the dock before such a judge. But the Unjust Judge in the parable is quite a different character. There is no danger of</a:t>
            </a:r>
          </a:p>
        </p:txBody>
      </p:sp>
      <p:sp>
        <p:nvSpPr>
          <p:cNvPr id="2" name="Slide Number Placeholder 1">
            <a:extLst>
              <a:ext uri="{FF2B5EF4-FFF2-40B4-BE49-F238E27FC236}">
                <a16:creationId xmlns:a16="http://schemas.microsoft.com/office/drawing/2014/main" id="{BB3C2E27-BF42-EEF0-65E1-52A0F0283928}"/>
              </a:ext>
            </a:extLst>
          </p:cNvPr>
          <p:cNvSpPr>
            <a:spLocks noGrp="1"/>
          </p:cNvSpPr>
          <p:nvPr>
            <p:ph type="sldNum" sz="quarter" idx="12"/>
          </p:nvPr>
        </p:nvSpPr>
        <p:spPr/>
        <p:txBody>
          <a:bodyPr/>
          <a:lstStyle/>
          <a:p>
            <a:fld id="{34735480-A0D1-2B44-94A9-761DF96CAE4D}" type="slidenum">
              <a:rPr lang="en-US" smtClean="0"/>
              <a:t>30</a:t>
            </a:fld>
            <a:endParaRPr lang="en-US" dirty="0"/>
          </a:p>
        </p:txBody>
      </p:sp>
    </p:spTree>
    <p:extLst>
      <p:ext uri="{BB962C8B-B14F-4D97-AF65-F5344CB8AC3E}">
        <p14:creationId xmlns:p14="http://schemas.microsoft.com/office/powerpoint/2010/main" val="3797545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8D8FE-7172-EF29-B7F7-C901C709C99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B9E5CAF-6CCE-4E00-8FE0-432B7CFD276C}"/>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C.S. Lewis on the Psalms, </a:t>
            </a:r>
            <a:r>
              <a:rPr lang="en-US" sz="4000" dirty="0">
                <a:latin typeface="Beloved Sans" panose="02000505000000020004" pitchFamily="2" charset="77"/>
              </a:rPr>
              <a:t>cont.</a:t>
            </a:r>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appearing in his court against your will: the difficulty is the opposite—to get into it. It is clearly a civil action. The poor woman has had her little strip of land—room for a pigsty or a hen-run—taken away from her by a richer and more powerful </a:t>
            </a:r>
            <a:r>
              <a:rPr lang="en-US" sz="3400" dirty="0" err="1">
                <a:latin typeface="Baskerville" panose="02020502070401020303" pitchFamily="18" charset="0"/>
                <a:ea typeface="Baskerville" panose="02020502070401020303" pitchFamily="18" charset="0"/>
              </a:rPr>
              <a:t>neighbour</a:t>
            </a:r>
            <a:r>
              <a:rPr lang="en-US" sz="3400" dirty="0">
                <a:latin typeface="Baskerville" panose="02020502070401020303" pitchFamily="18" charset="0"/>
                <a:ea typeface="Baskerville" panose="02020502070401020303" pitchFamily="18" charset="0"/>
              </a:rPr>
              <a:t> …. And she knows she has a perfectly watertight case. If once she could get it into court and have it tried by the laws of the land, she would be bound to get that strip back. But no one will listen to her, she can’t get it tried. No wonder she is anxious for “judgement”.</a:t>
            </a:r>
          </a:p>
        </p:txBody>
      </p:sp>
      <p:sp>
        <p:nvSpPr>
          <p:cNvPr id="2" name="Slide Number Placeholder 1">
            <a:extLst>
              <a:ext uri="{FF2B5EF4-FFF2-40B4-BE49-F238E27FC236}">
                <a16:creationId xmlns:a16="http://schemas.microsoft.com/office/drawing/2014/main" id="{45B74F66-9DB1-F629-24F0-1546301C542C}"/>
              </a:ext>
            </a:extLst>
          </p:cNvPr>
          <p:cNvSpPr>
            <a:spLocks noGrp="1"/>
          </p:cNvSpPr>
          <p:nvPr>
            <p:ph type="sldNum" sz="quarter" idx="12"/>
          </p:nvPr>
        </p:nvSpPr>
        <p:spPr/>
        <p:txBody>
          <a:bodyPr/>
          <a:lstStyle/>
          <a:p>
            <a:fld id="{34735480-A0D1-2B44-94A9-761DF96CAE4D}" type="slidenum">
              <a:rPr lang="en-US" smtClean="0"/>
              <a:t>31</a:t>
            </a:fld>
            <a:endParaRPr lang="en-US" dirty="0"/>
          </a:p>
        </p:txBody>
      </p:sp>
    </p:spTree>
    <p:extLst>
      <p:ext uri="{BB962C8B-B14F-4D97-AF65-F5344CB8AC3E}">
        <p14:creationId xmlns:p14="http://schemas.microsoft.com/office/powerpoint/2010/main" val="15329838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A9BA1-E78F-9475-0047-D6AAF12EBE2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F87F8E2-B20F-3697-A7E5-86843DFA6CF2}"/>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C.S. Lewis on the Psalms, </a:t>
            </a:r>
            <a:r>
              <a:rPr lang="en-US" sz="4000" dirty="0">
                <a:latin typeface="Beloved Sans" panose="02000505000000020004" pitchFamily="2" charset="77"/>
              </a:rPr>
              <a:t>cont.</a:t>
            </a:r>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Behind this lies an age-old and almost world-wide experience which we have been spared. In most places and times it has been very difficult for the “small man” to get his case heard…. We need not therefore be surprised if the Psalms, and the Prophets, are full of the longing for judgement, and regard the announcement that “judgement” is coming as good news. Hundreds and thousands of people who have been stripped of all they possess and who have the right entirely on their side will at</a:t>
            </a:r>
          </a:p>
        </p:txBody>
      </p:sp>
      <p:sp>
        <p:nvSpPr>
          <p:cNvPr id="2" name="Slide Number Placeholder 1">
            <a:extLst>
              <a:ext uri="{FF2B5EF4-FFF2-40B4-BE49-F238E27FC236}">
                <a16:creationId xmlns:a16="http://schemas.microsoft.com/office/drawing/2014/main" id="{3EDFD8CF-28DE-936E-0086-6AB8E42C5DD1}"/>
              </a:ext>
            </a:extLst>
          </p:cNvPr>
          <p:cNvSpPr>
            <a:spLocks noGrp="1"/>
          </p:cNvSpPr>
          <p:nvPr>
            <p:ph type="sldNum" sz="quarter" idx="12"/>
          </p:nvPr>
        </p:nvSpPr>
        <p:spPr/>
        <p:txBody>
          <a:bodyPr/>
          <a:lstStyle/>
          <a:p>
            <a:fld id="{34735480-A0D1-2B44-94A9-761DF96CAE4D}" type="slidenum">
              <a:rPr lang="en-US" smtClean="0"/>
              <a:t>32</a:t>
            </a:fld>
            <a:endParaRPr lang="en-US" dirty="0"/>
          </a:p>
        </p:txBody>
      </p:sp>
    </p:spTree>
    <p:extLst>
      <p:ext uri="{BB962C8B-B14F-4D97-AF65-F5344CB8AC3E}">
        <p14:creationId xmlns:p14="http://schemas.microsoft.com/office/powerpoint/2010/main" val="7038634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D0B4D-2E75-991C-0A42-A4BE0F24DAC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561AA57-7494-6642-CD1B-C2F6FAB856F4}"/>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C.S. Lewis on the Psalms, </a:t>
            </a:r>
            <a:r>
              <a:rPr lang="en-US" sz="4000" dirty="0">
                <a:latin typeface="Beloved Sans" panose="02000505000000020004" pitchFamily="2" charset="77"/>
              </a:rPr>
              <a:t>cont.</a:t>
            </a:r>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last be heard. Of course they are not afraid of judgement. They know their case is unanswerable—if only it could be heard. When God comes to judge, at last it will…</a:t>
            </a:r>
          </a:p>
          <a:p>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The Divine Judge is the defender, the rescuer. Scholars tell me that in the Book of Judges the word we so translate might almost be rendered “champions”; for though these “judges” do sometimes perform what we should call judicial functions many of them are much more concerned</a:t>
            </a:r>
          </a:p>
        </p:txBody>
      </p:sp>
      <p:sp>
        <p:nvSpPr>
          <p:cNvPr id="2" name="Slide Number Placeholder 1">
            <a:extLst>
              <a:ext uri="{FF2B5EF4-FFF2-40B4-BE49-F238E27FC236}">
                <a16:creationId xmlns:a16="http://schemas.microsoft.com/office/drawing/2014/main" id="{4E5FA505-D68A-C05F-2A48-94C27FF8D745}"/>
              </a:ext>
            </a:extLst>
          </p:cNvPr>
          <p:cNvSpPr>
            <a:spLocks noGrp="1"/>
          </p:cNvSpPr>
          <p:nvPr>
            <p:ph type="sldNum" sz="quarter" idx="12"/>
          </p:nvPr>
        </p:nvSpPr>
        <p:spPr/>
        <p:txBody>
          <a:bodyPr/>
          <a:lstStyle/>
          <a:p>
            <a:fld id="{34735480-A0D1-2B44-94A9-761DF96CAE4D}" type="slidenum">
              <a:rPr lang="en-US" smtClean="0"/>
              <a:t>33</a:t>
            </a:fld>
            <a:endParaRPr lang="en-US" dirty="0"/>
          </a:p>
        </p:txBody>
      </p:sp>
    </p:spTree>
    <p:extLst>
      <p:ext uri="{BB962C8B-B14F-4D97-AF65-F5344CB8AC3E}">
        <p14:creationId xmlns:p14="http://schemas.microsoft.com/office/powerpoint/2010/main" val="1747258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CD653-D0F0-0243-58C4-749C48945E8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AA7DBAA-5EB6-9231-7FC0-E2E83604D896}"/>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C.S. Lewis on the Psalms, </a:t>
            </a:r>
            <a:r>
              <a:rPr lang="en-US" sz="4000" dirty="0">
                <a:latin typeface="Beloved Sans" panose="02000505000000020004" pitchFamily="2" charset="77"/>
              </a:rPr>
              <a:t>cont.</a:t>
            </a:r>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with rescuing the oppressed Israelites from Philistines and others by force of arms. They are more like Jack the Giant Killer than like a modern judge in a wig.</a:t>
            </a: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919CD4F1-4D85-7045-7B1E-230A36998465}"/>
              </a:ext>
            </a:extLst>
          </p:cNvPr>
          <p:cNvSpPr>
            <a:spLocks noGrp="1"/>
          </p:cNvSpPr>
          <p:nvPr>
            <p:ph type="sldNum" sz="quarter" idx="12"/>
          </p:nvPr>
        </p:nvSpPr>
        <p:spPr/>
        <p:txBody>
          <a:bodyPr/>
          <a:lstStyle/>
          <a:p>
            <a:fld id="{34735480-A0D1-2B44-94A9-761DF96CAE4D}" type="slidenum">
              <a:rPr lang="en-US" smtClean="0"/>
              <a:t>34</a:t>
            </a:fld>
            <a:endParaRPr lang="en-US" dirty="0"/>
          </a:p>
        </p:txBody>
      </p:sp>
    </p:spTree>
    <p:extLst>
      <p:ext uri="{BB962C8B-B14F-4D97-AF65-F5344CB8AC3E}">
        <p14:creationId xmlns:p14="http://schemas.microsoft.com/office/powerpoint/2010/main" val="34811595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DDBE5-B223-74FA-6373-1AA27DBDB7A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3EDF379-C477-1454-6C47-DEDA7A98B278}"/>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C.S. Lewis on the Psalms, </a:t>
            </a:r>
            <a:r>
              <a:rPr lang="en-US" sz="4000" dirty="0">
                <a:latin typeface="Beloved Sans" panose="02000505000000020004" pitchFamily="2" charset="77"/>
              </a:rPr>
              <a:t>cont.</a:t>
            </a:r>
            <a:endParaRPr lang="en-US" sz="34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 what alarms us …is the infinite purity of the standard against which our actions will be judged. But then we know that none of us will ever come up to that standard. We are all in the same boat. We must all pin our hopes on the mercy of God and the work of Christ, not on our own goodness…</a:t>
            </a: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32D5503C-920C-BA7F-D587-E54559D76C1E}"/>
              </a:ext>
            </a:extLst>
          </p:cNvPr>
          <p:cNvSpPr>
            <a:spLocks noGrp="1"/>
          </p:cNvSpPr>
          <p:nvPr>
            <p:ph type="sldNum" sz="quarter" idx="12"/>
          </p:nvPr>
        </p:nvSpPr>
        <p:spPr/>
        <p:txBody>
          <a:bodyPr/>
          <a:lstStyle/>
          <a:p>
            <a:fld id="{34735480-A0D1-2B44-94A9-761DF96CAE4D}" type="slidenum">
              <a:rPr lang="en-US" smtClean="0"/>
              <a:t>35</a:t>
            </a:fld>
            <a:endParaRPr lang="en-US" dirty="0"/>
          </a:p>
        </p:txBody>
      </p:sp>
    </p:spTree>
    <p:extLst>
      <p:ext uri="{BB962C8B-B14F-4D97-AF65-F5344CB8AC3E}">
        <p14:creationId xmlns:p14="http://schemas.microsoft.com/office/powerpoint/2010/main" val="35418245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F1378-ACC7-129C-66E9-9C7A2DA7513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A11211-D238-C3BD-292B-4455D644F374}"/>
              </a:ext>
            </a:extLst>
          </p:cNvPr>
          <p:cNvSpPr>
            <a:spLocks noGrp="1"/>
          </p:cNvSpPr>
          <p:nvPr>
            <p:ph type="sldNum" sz="quarter" idx="12"/>
          </p:nvPr>
        </p:nvSpPr>
        <p:spPr/>
        <p:txBody>
          <a:bodyPr/>
          <a:lstStyle/>
          <a:p>
            <a:fld id="{34735480-A0D1-2B44-94A9-761DF96CAE4D}" type="slidenum">
              <a:rPr lang="en-US" smtClean="0"/>
              <a:t>36</a:t>
            </a:fld>
            <a:endParaRPr lang="en-US" dirty="0"/>
          </a:p>
        </p:txBody>
      </p:sp>
    </p:spTree>
    <p:extLst>
      <p:ext uri="{BB962C8B-B14F-4D97-AF65-F5344CB8AC3E}">
        <p14:creationId xmlns:p14="http://schemas.microsoft.com/office/powerpoint/2010/main" val="3277814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Next week (Feb. 13-14): “</a:t>
            </a:r>
            <a:r>
              <a:rPr lang="en-US" sz="4000" dirty="0">
                <a:solidFill>
                  <a:srgbClr val="FF0000"/>
                </a:solidFill>
                <a:latin typeface="Baskerville" panose="02020502070401020303" pitchFamily="18" charset="0"/>
                <a:ea typeface="Baskerville" panose="02020502070401020303" pitchFamily="18" charset="0"/>
              </a:rPr>
              <a:t>Love</a:t>
            </a:r>
            <a:r>
              <a:rPr lang="en-US" sz="4000" dirty="0">
                <a:latin typeface="Baskerville" panose="02020502070401020303" pitchFamily="18" charset="0"/>
                <a:ea typeface="Baskerville" panose="02020502070401020303" pitchFamily="18" charset="0"/>
              </a:rPr>
              <a:t>”</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Deut. 7:6-9, Ps. 136; 1 John 4:7-21</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Following week, Feb. 20/21, is Break Week</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February 27/28: “Shepherd”: Visitors Day!</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Invite a guest! Bring a treat!</a:t>
            </a:r>
          </a:p>
          <a:p>
            <a:pPr lvl="1"/>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5E6B2172-8FDD-2CF1-1471-3EB138AFC6D7}"/>
              </a:ext>
            </a:extLst>
          </p:cNvPr>
          <p:cNvSpPr>
            <a:spLocks noGrp="1"/>
          </p:cNvSpPr>
          <p:nvPr>
            <p:ph type="sldNum" sz="quarter" idx="12"/>
          </p:nvPr>
        </p:nvSpPr>
        <p:spPr/>
        <p:txBody>
          <a:bodyPr/>
          <a:lstStyle/>
          <a:p>
            <a:fld id="{34735480-A0D1-2B44-94A9-761DF96CAE4D}" type="slidenum">
              <a:rPr lang="en-US" smtClean="0"/>
              <a:t>37</a:t>
            </a:fld>
            <a:endParaRPr lang="en-US"/>
          </a:p>
        </p:txBody>
      </p:sp>
    </p:spTree>
    <p:extLst>
      <p:ext uri="{BB962C8B-B14F-4D97-AF65-F5344CB8AC3E}">
        <p14:creationId xmlns:p14="http://schemas.microsoft.com/office/powerpoint/2010/main" val="19205157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0B1416-3BCE-0BAC-01B0-6FD543737753}"/>
            </a:ext>
          </a:extLst>
        </p:cNvPr>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Lunar New Year | Scarsdale Public Library">
            <a:extLst>
              <a:ext uri="{FF2B5EF4-FFF2-40B4-BE49-F238E27FC236}">
                <a16:creationId xmlns:a16="http://schemas.microsoft.com/office/drawing/2014/main" id="{A5688577-8593-7D29-0CFD-24A54270C3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875"/>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AB8D4BEF-EFDA-A607-118C-E7614C4CDCB4}"/>
              </a:ext>
            </a:extLst>
          </p:cNvPr>
          <p:cNvSpPr>
            <a:spLocks noGrp="1"/>
          </p:cNvSpPr>
          <p:nvPr>
            <p:ph type="sldNum" sz="quarter" idx="12"/>
          </p:nvPr>
        </p:nvSpPr>
        <p:spPr>
          <a:xfrm>
            <a:off x="8610600" y="6356350"/>
            <a:ext cx="2743200" cy="365125"/>
          </a:xfrm>
        </p:spPr>
        <p:txBody>
          <a:bodyPr>
            <a:normAutofit/>
          </a:bodyPr>
          <a:lstStyle/>
          <a:p>
            <a:pPr>
              <a:spcAft>
                <a:spcPts val="600"/>
              </a:spcAft>
            </a:pPr>
            <a:fld id="{34735480-A0D1-2B44-94A9-761DF96CAE4D}" type="slidenum">
              <a:rPr lang="en-US">
                <a:solidFill>
                  <a:srgbClr val="FFFFFF"/>
                </a:solidFill>
              </a:rPr>
              <a:pPr>
                <a:spcAft>
                  <a:spcPts val="600"/>
                </a:spcAft>
              </a:pPr>
              <a:t>38</a:t>
            </a:fld>
            <a:endParaRPr lang="en-US">
              <a:solidFill>
                <a:srgbClr val="FFFFFF"/>
              </a:solidFill>
            </a:endParaRPr>
          </a:p>
        </p:txBody>
      </p:sp>
    </p:spTree>
    <p:extLst>
      <p:ext uri="{BB962C8B-B14F-4D97-AF65-F5344CB8AC3E}">
        <p14:creationId xmlns:p14="http://schemas.microsoft.com/office/powerpoint/2010/main" val="522724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bowl of cookies and a cup of tea&#10;&#10;Description automatically generated">
            <a:extLst>
              <a:ext uri="{FF2B5EF4-FFF2-40B4-BE49-F238E27FC236}">
                <a16:creationId xmlns:a16="http://schemas.microsoft.com/office/drawing/2014/main" id="{C6E9DFAC-8BE3-A2AC-F91E-D3E506AF052C}"/>
              </a:ext>
            </a:extLst>
          </p:cNvPr>
          <p:cNvPicPr>
            <a:picLocks noChangeAspect="1"/>
          </p:cNvPicPr>
          <p:nvPr/>
        </p:nvPicPr>
        <p:blipFill rotWithShape="1">
          <a:blip r:embed="rId3"/>
          <a:srcRect t="19"/>
          <a:stretch/>
        </p:blipFill>
        <p:spPr>
          <a:xfrm>
            <a:off x="20" y="1282"/>
            <a:ext cx="12191980" cy="6856718"/>
          </a:xfrm>
          <a:prstGeom prst="rect">
            <a:avLst/>
          </a:prstGeom>
        </p:spPr>
      </p:pic>
      <p:sp>
        <p:nvSpPr>
          <p:cNvPr id="2" name="Slide Number Placeholder 1">
            <a:extLst>
              <a:ext uri="{FF2B5EF4-FFF2-40B4-BE49-F238E27FC236}">
                <a16:creationId xmlns:a16="http://schemas.microsoft.com/office/drawing/2014/main" id="{C28E2335-1358-8E3B-57AC-E56326B810EF}"/>
              </a:ext>
            </a:extLst>
          </p:cNvPr>
          <p:cNvSpPr>
            <a:spLocks noGrp="1"/>
          </p:cNvSpPr>
          <p:nvPr>
            <p:ph type="sldNum" sz="quarter" idx="12"/>
          </p:nvPr>
        </p:nvSpPr>
        <p:spPr>
          <a:xfrm>
            <a:off x="8610600" y="6356350"/>
            <a:ext cx="2743200" cy="365125"/>
          </a:xfrm>
        </p:spPr>
        <p:txBody>
          <a:bodyPr>
            <a:normAutofit/>
          </a:bodyPr>
          <a:lstStyle/>
          <a:p>
            <a:pPr>
              <a:spcAft>
                <a:spcPts val="600"/>
              </a:spcAft>
            </a:pPr>
            <a:fld id="{34735480-A0D1-2B44-94A9-761DF96CAE4D}" type="slidenum">
              <a:rPr lang="en-US">
                <a:solidFill>
                  <a:srgbClr val="FFFFFF"/>
                </a:solidFill>
              </a:rPr>
              <a:pPr>
                <a:spcAft>
                  <a:spcPts val="600"/>
                </a:spcAft>
              </a:pPr>
              <a:t>39</a:t>
            </a:fld>
            <a:endParaRPr lang="en-US">
              <a:solidFill>
                <a:srgbClr val="FFFFFF"/>
              </a:solidFill>
            </a:endParaRPr>
          </a:p>
        </p:txBody>
      </p:sp>
      <p:sp>
        <p:nvSpPr>
          <p:cNvPr id="3" name="AutoShape 2">
            <a:extLst>
              <a:ext uri="{FF2B5EF4-FFF2-40B4-BE49-F238E27FC236}">
                <a16:creationId xmlns:a16="http://schemas.microsoft.com/office/drawing/2014/main" id="{1AE694E1-7CB8-8DD3-CF5E-7FCBA9FE123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90542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C187A-F94D-8266-341D-8B282608595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66716E2-CA0F-7C3A-3D2C-B0FE3EB885B3}"/>
              </a:ext>
            </a:extLst>
          </p:cNvPr>
          <p:cNvSpPr txBox="1"/>
          <p:nvPr/>
        </p:nvSpPr>
        <p:spPr>
          <a:xfrm>
            <a:off x="881605" y="742951"/>
            <a:ext cx="10428790" cy="5324535"/>
          </a:xfrm>
          <a:prstGeom prst="rect">
            <a:avLst/>
          </a:prstGeom>
          <a:solidFill>
            <a:schemeClr val="bg1">
              <a:lumMod val="95000"/>
            </a:schemeClr>
          </a:solidFill>
        </p:spPr>
        <p:txBody>
          <a:bodyPr wrap="square" rtlCol="0">
            <a:spAutoFit/>
          </a:bodyPr>
          <a:lstStyle/>
          <a:p>
            <a:r>
              <a:rPr lang="en-US" sz="3400" b="1" dirty="0">
                <a:latin typeface="Baskerville" panose="02020502070401020303" pitchFamily="18" charset="0"/>
                <a:ea typeface="Baskerville" panose="02020502070401020303" pitchFamily="18" charset="0"/>
              </a:rPr>
              <a:t>Side B</a:t>
            </a:r>
          </a:p>
          <a:p>
            <a:r>
              <a:rPr lang="en-US" sz="3400" baseline="30000" dirty="0">
                <a:latin typeface="Baskerville" panose="02020502070401020303" pitchFamily="18" charset="0"/>
                <a:ea typeface="Baskerville" panose="02020502070401020303" pitchFamily="18" charset="0"/>
              </a:rPr>
              <a:t>3</a:t>
            </a:r>
            <a:r>
              <a:rPr lang="en-US" sz="3400" dirty="0">
                <a:latin typeface="Baskerville" panose="02020502070401020303" pitchFamily="18" charset="0"/>
                <a:ea typeface="Baskerville" panose="02020502070401020303" pitchFamily="18" charset="0"/>
              </a:rPr>
              <a:t> My enemies turn back;</a:t>
            </a:r>
          </a:p>
          <a:p>
            <a:r>
              <a:rPr lang="en-US" sz="3400" dirty="0">
                <a:latin typeface="Baskerville" panose="02020502070401020303" pitchFamily="18" charset="0"/>
                <a:ea typeface="Baskerville" panose="02020502070401020303" pitchFamily="18" charset="0"/>
              </a:rPr>
              <a:t>    they stumble and perish before you.</a:t>
            </a:r>
          </a:p>
          <a:p>
            <a:r>
              <a:rPr lang="en-US" sz="3400" baseline="30000" dirty="0">
                <a:latin typeface="Baskerville" panose="02020502070401020303" pitchFamily="18" charset="0"/>
                <a:ea typeface="Baskerville" panose="02020502070401020303" pitchFamily="18" charset="0"/>
              </a:rPr>
              <a:t>4</a:t>
            </a:r>
            <a:r>
              <a:rPr lang="en-US" sz="3400" dirty="0">
                <a:latin typeface="Baskerville" panose="02020502070401020303" pitchFamily="18" charset="0"/>
                <a:ea typeface="Baskerville" panose="02020502070401020303" pitchFamily="18" charset="0"/>
              </a:rPr>
              <a:t> For you have upheld my right and my cause,</a:t>
            </a:r>
          </a:p>
          <a:p>
            <a:r>
              <a:rPr lang="en-US" sz="3400" dirty="0">
                <a:latin typeface="Baskerville" panose="02020502070401020303" pitchFamily="18" charset="0"/>
                <a:ea typeface="Baskerville" panose="02020502070401020303" pitchFamily="18" charset="0"/>
              </a:rPr>
              <a:t>    sitting enthroned as the righteous judge.</a:t>
            </a: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2014B72-448A-2EED-FE17-DD12A80C71E7}"/>
              </a:ext>
            </a:extLst>
          </p:cNvPr>
          <p:cNvSpPr>
            <a:spLocks noGrp="1"/>
          </p:cNvSpPr>
          <p:nvPr>
            <p:ph type="sldNum" sz="quarter" idx="12"/>
          </p:nvPr>
        </p:nvSpPr>
        <p:spPr/>
        <p:txBody>
          <a:bodyPr/>
          <a:lstStyle/>
          <a:p>
            <a:fld id="{34735480-A0D1-2B44-94A9-761DF96CAE4D}" type="slidenum">
              <a:rPr lang="en-US" smtClean="0"/>
              <a:t>4</a:t>
            </a:fld>
            <a:endParaRPr lang="en-US"/>
          </a:p>
        </p:txBody>
      </p:sp>
    </p:spTree>
    <p:extLst>
      <p:ext uri="{BB962C8B-B14F-4D97-AF65-F5344CB8AC3E}">
        <p14:creationId xmlns:p14="http://schemas.microsoft.com/office/powerpoint/2010/main" val="14895074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6B397-9D6A-E616-5421-97F4B56A8D3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E804A-CA59-5E6F-C3B0-CCBCA8E13364}"/>
              </a:ext>
            </a:extLst>
          </p:cNvPr>
          <p:cNvSpPr txBox="1"/>
          <p:nvPr/>
        </p:nvSpPr>
        <p:spPr>
          <a:xfrm>
            <a:off x="881605" y="728663"/>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Moms in Prayer</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https://</a:t>
            </a:r>
            <a:r>
              <a:rPr lang="en-US" sz="4000" dirty="0" err="1">
                <a:latin typeface="Baskerville" panose="02020502070401020303" pitchFamily="18" charset="0"/>
                <a:ea typeface="Baskerville" panose="02020502070401020303" pitchFamily="18" charset="0"/>
              </a:rPr>
              <a:t>momsinprayer.org</a:t>
            </a:r>
            <a:r>
              <a:rPr lang="en-US" sz="4000" dirty="0">
                <a:latin typeface="Baskerville" panose="02020502070401020303" pitchFamily="18" charset="0"/>
                <a:ea typeface="Baskerville" panose="02020502070401020303" pitchFamily="18" charset="0"/>
              </a:rPr>
              <a:t>/ </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Maureen Gaines</a:t>
            </a:r>
          </a:p>
          <a:p>
            <a:pPr marL="1028700" lvl="1" indent="-571500">
              <a:buFont typeface="Arial" panose="020B0604020202020204" pitchFamily="34" charset="0"/>
              <a:buChar char="•"/>
            </a:pPr>
            <a:r>
              <a:rPr lang="en-US" sz="4000" dirty="0" err="1">
                <a:latin typeface="Baskerville" panose="02020502070401020303" pitchFamily="18" charset="0"/>
                <a:ea typeface="Baskerville" panose="02020502070401020303" pitchFamily="18" charset="0"/>
              </a:rPr>
              <a:t>mo.d.gaines@comcast.net</a:t>
            </a:r>
            <a:r>
              <a:rPr lang="en-US" sz="4000" dirty="0">
                <a:latin typeface="Baskerville" panose="02020502070401020303" pitchFamily="18" charset="0"/>
                <a:ea typeface="Baskerville" panose="02020502070401020303" pitchFamily="18" charset="0"/>
              </a:rPr>
              <a:t> </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630-456-3380</a:t>
            </a:r>
          </a:p>
          <a:p>
            <a:pPr lvl="1"/>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201D4C0E-FA81-FD80-8FEF-2C6FB71EBEBF}"/>
              </a:ext>
            </a:extLst>
          </p:cNvPr>
          <p:cNvSpPr>
            <a:spLocks noGrp="1"/>
          </p:cNvSpPr>
          <p:nvPr>
            <p:ph type="sldNum" sz="quarter" idx="12"/>
          </p:nvPr>
        </p:nvSpPr>
        <p:spPr/>
        <p:txBody>
          <a:bodyPr/>
          <a:lstStyle/>
          <a:p>
            <a:fld id="{34735480-A0D1-2B44-94A9-761DF96CAE4D}" type="slidenum">
              <a:rPr lang="en-US" smtClean="0"/>
              <a:t>40</a:t>
            </a:fld>
            <a:endParaRPr lang="en-US"/>
          </a:p>
        </p:txBody>
      </p:sp>
    </p:spTree>
    <p:extLst>
      <p:ext uri="{BB962C8B-B14F-4D97-AF65-F5344CB8AC3E}">
        <p14:creationId xmlns:p14="http://schemas.microsoft.com/office/powerpoint/2010/main" val="3928951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C4C87-9201-29F8-0983-BABD5D2995D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B1CB0F1-E61C-4AD2-A32B-967CCBD198C0}"/>
              </a:ext>
            </a:extLst>
          </p:cNvPr>
          <p:cNvSpPr txBox="1"/>
          <p:nvPr/>
        </p:nvSpPr>
        <p:spPr>
          <a:xfrm>
            <a:off x="881605" y="742951"/>
            <a:ext cx="10428790" cy="5324535"/>
          </a:xfrm>
          <a:prstGeom prst="rect">
            <a:avLst/>
          </a:prstGeom>
          <a:solidFill>
            <a:schemeClr val="bg1">
              <a:lumMod val="95000"/>
            </a:schemeClr>
          </a:solidFill>
        </p:spPr>
        <p:txBody>
          <a:bodyPr wrap="square" rtlCol="0">
            <a:spAutoFit/>
          </a:bodyPr>
          <a:lstStyle/>
          <a:p>
            <a:r>
              <a:rPr lang="en-US" sz="3400" b="1" dirty="0">
                <a:latin typeface="Baskerville" panose="02020502070401020303" pitchFamily="18" charset="0"/>
                <a:ea typeface="Baskerville" panose="02020502070401020303" pitchFamily="18" charset="0"/>
              </a:rPr>
              <a:t>Side A</a:t>
            </a:r>
            <a:endParaRPr lang="en-US" sz="3400" dirty="0">
              <a:latin typeface="Baskerville" panose="02020502070401020303" pitchFamily="18" charset="0"/>
              <a:ea typeface="Baskerville" panose="02020502070401020303" pitchFamily="18" charset="0"/>
            </a:endParaRPr>
          </a:p>
          <a:p>
            <a:r>
              <a:rPr lang="en-US" sz="3400" baseline="30000" dirty="0">
                <a:latin typeface="Baskerville" panose="02020502070401020303" pitchFamily="18" charset="0"/>
                <a:ea typeface="Baskerville" panose="02020502070401020303" pitchFamily="18" charset="0"/>
              </a:rPr>
              <a:t>5</a:t>
            </a:r>
            <a:r>
              <a:rPr lang="en-US" sz="3400" dirty="0">
                <a:latin typeface="Baskerville" panose="02020502070401020303" pitchFamily="18" charset="0"/>
                <a:ea typeface="Baskerville" panose="02020502070401020303" pitchFamily="18" charset="0"/>
              </a:rPr>
              <a:t> You have rebuked the nations and destroyed the wicked;</a:t>
            </a:r>
          </a:p>
          <a:p>
            <a:r>
              <a:rPr lang="en-US" sz="3400" dirty="0">
                <a:latin typeface="Baskerville" panose="02020502070401020303" pitchFamily="18" charset="0"/>
                <a:ea typeface="Baskerville" panose="02020502070401020303" pitchFamily="18" charset="0"/>
              </a:rPr>
              <a:t>    you have blotted out their name for ever and ever.</a:t>
            </a:r>
          </a:p>
          <a:p>
            <a:r>
              <a:rPr lang="en-US" sz="3400" baseline="30000" dirty="0">
                <a:latin typeface="Baskerville" panose="02020502070401020303" pitchFamily="18" charset="0"/>
                <a:ea typeface="Baskerville" panose="02020502070401020303" pitchFamily="18" charset="0"/>
              </a:rPr>
              <a:t>6</a:t>
            </a:r>
            <a:r>
              <a:rPr lang="en-US" sz="3400" dirty="0">
                <a:latin typeface="Baskerville" panose="02020502070401020303" pitchFamily="18" charset="0"/>
                <a:ea typeface="Baskerville" panose="02020502070401020303" pitchFamily="18" charset="0"/>
              </a:rPr>
              <a:t> Endless ruin has overtaken my enemies,</a:t>
            </a:r>
          </a:p>
          <a:p>
            <a:r>
              <a:rPr lang="en-US" sz="3400" dirty="0">
                <a:latin typeface="Baskerville" panose="02020502070401020303" pitchFamily="18" charset="0"/>
                <a:ea typeface="Baskerville" panose="02020502070401020303" pitchFamily="18" charset="0"/>
              </a:rPr>
              <a:t>    you have uprooted their cities;</a:t>
            </a:r>
          </a:p>
          <a:p>
            <a:r>
              <a:rPr lang="en-US" sz="3400" dirty="0">
                <a:latin typeface="Baskerville" panose="02020502070401020303" pitchFamily="18" charset="0"/>
                <a:ea typeface="Baskerville" panose="02020502070401020303" pitchFamily="18" charset="0"/>
              </a:rPr>
              <a:t>    even the memory of them has perished.</a:t>
            </a: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E2A9D07F-B0F9-259E-E479-E09F91C06CB8}"/>
              </a:ext>
            </a:extLst>
          </p:cNvPr>
          <p:cNvSpPr>
            <a:spLocks noGrp="1"/>
          </p:cNvSpPr>
          <p:nvPr>
            <p:ph type="sldNum" sz="quarter" idx="12"/>
          </p:nvPr>
        </p:nvSpPr>
        <p:spPr/>
        <p:txBody>
          <a:bodyPr/>
          <a:lstStyle/>
          <a:p>
            <a:fld id="{34735480-A0D1-2B44-94A9-761DF96CAE4D}" type="slidenum">
              <a:rPr lang="en-US" smtClean="0"/>
              <a:t>5</a:t>
            </a:fld>
            <a:endParaRPr lang="en-US"/>
          </a:p>
        </p:txBody>
      </p:sp>
    </p:spTree>
    <p:extLst>
      <p:ext uri="{BB962C8B-B14F-4D97-AF65-F5344CB8AC3E}">
        <p14:creationId xmlns:p14="http://schemas.microsoft.com/office/powerpoint/2010/main" val="1354081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B5FC7-A1B7-A3A0-5416-98DFFC58B39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999AE9D-3F85-B18D-6A98-0BEA1A405BE2}"/>
              </a:ext>
            </a:extLst>
          </p:cNvPr>
          <p:cNvSpPr txBox="1"/>
          <p:nvPr/>
        </p:nvSpPr>
        <p:spPr>
          <a:xfrm>
            <a:off x="881605" y="766732"/>
            <a:ext cx="10428790" cy="5324535"/>
          </a:xfrm>
          <a:prstGeom prst="rect">
            <a:avLst/>
          </a:prstGeom>
          <a:solidFill>
            <a:schemeClr val="bg1">
              <a:lumMod val="95000"/>
            </a:schemeClr>
          </a:solidFill>
        </p:spPr>
        <p:txBody>
          <a:bodyPr wrap="square" rtlCol="0">
            <a:spAutoFit/>
          </a:bodyPr>
          <a:lstStyle/>
          <a:p>
            <a:r>
              <a:rPr lang="en-US" sz="3400" b="1" dirty="0">
                <a:latin typeface="Baskerville" panose="02020502070401020303" pitchFamily="18" charset="0"/>
                <a:ea typeface="Baskerville" panose="02020502070401020303" pitchFamily="18" charset="0"/>
              </a:rPr>
              <a:t>Side B</a:t>
            </a:r>
          </a:p>
          <a:p>
            <a:r>
              <a:rPr lang="en-US" sz="3400" baseline="30000" dirty="0">
                <a:latin typeface="Baskerville" panose="02020502070401020303" pitchFamily="18" charset="0"/>
                <a:ea typeface="Baskerville" panose="02020502070401020303" pitchFamily="18" charset="0"/>
              </a:rPr>
              <a:t>7</a:t>
            </a:r>
            <a:r>
              <a:rPr lang="en-US" sz="3400" dirty="0">
                <a:latin typeface="Baskerville" panose="02020502070401020303" pitchFamily="18" charset="0"/>
                <a:ea typeface="Baskerville" panose="02020502070401020303" pitchFamily="18" charset="0"/>
              </a:rPr>
              <a:t> The LORD reigns forever;</a:t>
            </a:r>
          </a:p>
          <a:p>
            <a:r>
              <a:rPr lang="en-US" sz="3400" dirty="0">
                <a:latin typeface="Baskerville" panose="02020502070401020303" pitchFamily="18" charset="0"/>
                <a:ea typeface="Baskerville" panose="02020502070401020303" pitchFamily="18" charset="0"/>
              </a:rPr>
              <a:t>    he has established his throne for judgment.</a:t>
            </a:r>
          </a:p>
          <a:p>
            <a:r>
              <a:rPr lang="en-US" sz="3400" baseline="30000" dirty="0">
                <a:latin typeface="Baskerville" panose="02020502070401020303" pitchFamily="18" charset="0"/>
                <a:ea typeface="Baskerville" panose="02020502070401020303" pitchFamily="18" charset="0"/>
              </a:rPr>
              <a:t>8</a:t>
            </a:r>
            <a:r>
              <a:rPr lang="en-US" sz="3400" dirty="0">
                <a:latin typeface="Baskerville" panose="02020502070401020303" pitchFamily="18" charset="0"/>
                <a:ea typeface="Baskerville" panose="02020502070401020303" pitchFamily="18" charset="0"/>
              </a:rPr>
              <a:t> He rules the world in righteousness</a:t>
            </a:r>
          </a:p>
          <a:p>
            <a:r>
              <a:rPr lang="en-US" sz="3400" dirty="0">
                <a:latin typeface="Baskerville" panose="02020502070401020303" pitchFamily="18" charset="0"/>
                <a:ea typeface="Baskerville" panose="02020502070401020303" pitchFamily="18" charset="0"/>
              </a:rPr>
              <a:t>    and judges the peoples with equity.</a:t>
            </a: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7A848D6B-E6BB-E7AF-E1DD-A0AACA40C08F}"/>
              </a:ext>
            </a:extLst>
          </p:cNvPr>
          <p:cNvSpPr>
            <a:spLocks noGrp="1"/>
          </p:cNvSpPr>
          <p:nvPr>
            <p:ph type="sldNum" sz="quarter" idx="12"/>
          </p:nvPr>
        </p:nvSpPr>
        <p:spPr/>
        <p:txBody>
          <a:bodyPr/>
          <a:lstStyle/>
          <a:p>
            <a:fld id="{34735480-A0D1-2B44-94A9-761DF96CAE4D}" type="slidenum">
              <a:rPr lang="en-US" smtClean="0"/>
              <a:t>6</a:t>
            </a:fld>
            <a:endParaRPr lang="en-US"/>
          </a:p>
        </p:txBody>
      </p:sp>
    </p:spTree>
    <p:extLst>
      <p:ext uri="{BB962C8B-B14F-4D97-AF65-F5344CB8AC3E}">
        <p14:creationId xmlns:p14="http://schemas.microsoft.com/office/powerpoint/2010/main" val="792446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39B7C-6E6C-6E11-DDBC-F1F555B90A2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5FA2A1C-2A67-9841-27BC-0EA09F0CCFA2}"/>
              </a:ext>
            </a:extLst>
          </p:cNvPr>
          <p:cNvSpPr txBox="1"/>
          <p:nvPr/>
        </p:nvSpPr>
        <p:spPr>
          <a:xfrm>
            <a:off x="881605" y="766732"/>
            <a:ext cx="10428790" cy="5324535"/>
          </a:xfrm>
          <a:prstGeom prst="rect">
            <a:avLst/>
          </a:prstGeom>
          <a:solidFill>
            <a:schemeClr val="bg1">
              <a:lumMod val="95000"/>
            </a:schemeClr>
          </a:solidFill>
        </p:spPr>
        <p:txBody>
          <a:bodyPr wrap="square" rtlCol="0">
            <a:spAutoFit/>
          </a:bodyPr>
          <a:lstStyle/>
          <a:p>
            <a:r>
              <a:rPr lang="en-US" sz="3400" b="1" dirty="0">
                <a:latin typeface="Baskerville" panose="02020502070401020303" pitchFamily="18" charset="0"/>
                <a:ea typeface="Baskerville" panose="02020502070401020303" pitchFamily="18" charset="0"/>
              </a:rPr>
              <a:t>Side A</a:t>
            </a:r>
            <a:endParaRPr lang="en-US" sz="3400" dirty="0">
              <a:latin typeface="Baskerville" panose="02020502070401020303" pitchFamily="18" charset="0"/>
              <a:ea typeface="Baskerville" panose="02020502070401020303" pitchFamily="18" charset="0"/>
            </a:endParaRPr>
          </a:p>
          <a:p>
            <a:r>
              <a:rPr lang="en-US" sz="3400" baseline="30000" dirty="0">
                <a:latin typeface="Baskerville" panose="02020502070401020303" pitchFamily="18" charset="0"/>
                <a:ea typeface="Baskerville" panose="02020502070401020303" pitchFamily="18" charset="0"/>
              </a:rPr>
              <a:t>9</a:t>
            </a:r>
            <a:r>
              <a:rPr lang="en-US" sz="3400" dirty="0">
                <a:latin typeface="Baskerville" panose="02020502070401020303" pitchFamily="18" charset="0"/>
                <a:ea typeface="Baskerville" panose="02020502070401020303" pitchFamily="18" charset="0"/>
              </a:rPr>
              <a:t> The LORD is a refuge for the oppressed,</a:t>
            </a:r>
          </a:p>
          <a:p>
            <a:r>
              <a:rPr lang="en-US" sz="3400" dirty="0">
                <a:latin typeface="Baskerville" panose="02020502070401020303" pitchFamily="18" charset="0"/>
                <a:ea typeface="Baskerville" panose="02020502070401020303" pitchFamily="18" charset="0"/>
              </a:rPr>
              <a:t>    a stronghold in times of trouble.</a:t>
            </a:r>
          </a:p>
          <a:p>
            <a:r>
              <a:rPr lang="en-US" sz="3400" baseline="30000" dirty="0">
                <a:latin typeface="Baskerville" panose="02020502070401020303" pitchFamily="18" charset="0"/>
                <a:ea typeface="Baskerville" panose="02020502070401020303" pitchFamily="18" charset="0"/>
              </a:rPr>
              <a:t>10</a:t>
            </a:r>
            <a:r>
              <a:rPr lang="en-US" sz="3400" dirty="0">
                <a:latin typeface="Baskerville" panose="02020502070401020303" pitchFamily="18" charset="0"/>
                <a:ea typeface="Baskerville" panose="02020502070401020303" pitchFamily="18" charset="0"/>
              </a:rPr>
              <a:t> Those who know your name trust in you,</a:t>
            </a:r>
          </a:p>
          <a:p>
            <a:r>
              <a:rPr lang="en-US" sz="3400" dirty="0">
                <a:latin typeface="Baskerville" panose="02020502070401020303" pitchFamily="18" charset="0"/>
                <a:ea typeface="Baskerville" panose="02020502070401020303" pitchFamily="18" charset="0"/>
              </a:rPr>
              <a:t>    for you, LORD, have never forsaken those who seek</a:t>
            </a:r>
          </a:p>
          <a:p>
            <a:r>
              <a:rPr lang="en-US" sz="3400" dirty="0">
                <a:latin typeface="Baskerville" panose="02020502070401020303" pitchFamily="18" charset="0"/>
                <a:ea typeface="Baskerville" panose="02020502070401020303" pitchFamily="18" charset="0"/>
              </a:rPr>
              <a:t>    you.</a:t>
            </a: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5DAA795C-CFEC-7BAE-6CD3-17244403B882}"/>
              </a:ext>
            </a:extLst>
          </p:cNvPr>
          <p:cNvSpPr>
            <a:spLocks noGrp="1"/>
          </p:cNvSpPr>
          <p:nvPr>
            <p:ph type="sldNum" sz="quarter" idx="12"/>
          </p:nvPr>
        </p:nvSpPr>
        <p:spPr/>
        <p:txBody>
          <a:bodyPr/>
          <a:lstStyle/>
          <a:p>
            <a:fld id="{34735480-A0D1-2B44-94A9-761DF96CAE4D}" type="slidenum">
              <a:rPr lang="en-US" smtClean="0"/>
              <a:t>7</a:t>
            </a:fld>
            <a:endParaRPr lang="en-US"/>
          </a:p>
        </p:txBody>
      </p:sp>
    </p:spTree>
    <p:extLst>
      <p:ext uri="{BB962C8B-B14F-4D97-AF65-F5344CB8AC3E}">
        <p14:creationId xmlns:p14="http://schemas.microsoft.com/office/powerpoint/2010/main" val="793515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D125E-CA7A-EB81-4E3E-A3B2D9CB5D0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2363832-2A1B-5DB1-B6A4-292495405534}"/>
              </a:ext>
            </a:extLst>
          </p:cNvPr>
          <p:cNvSpPr txBox="1"/>
          <p:nvPr/>
        </p:nvSpPr>
        <p:spPr>
          <a:xfrm>
            <a:off x="881605" y="742951"/>
            <a:ext cx="10428790" cy="5324535"/>
          </a:xfrm>
          <a:prstGeom prst="rect">
            <a:avLst/>
          </a:prstGeom>
          <a:solidFill>
            <a:schemeClr val="bg1">
              <a:lumMod val="95000"/>
            </a:schemeClr>
          </a:solidFill>
        </p:spPr>
        <p:txBody>
          <a:bodyPr wrap="square" rtlCol="0">
            <a:spAutoFit/>
          </a:bodyPr>
          <a:lstStyle/>
          <a:p>
            <a:r>
              <a:rPr lang="en-US" sz="3400" b="1" dirty="0">
                <a:latin typeface="Baskerville" panose="02020502070401020303" pitchFamily="18" charset="0"/>
                <a:ea typeface="Baskerville" panose="02020502070401020303" pitchFamily="18" charset="0"/>
              </a:rPr>
              <a:t>Side B</a:t>
            </a:r>
          </a:p>
          <a:p>
            <a:r>
              <a:rPr lang="en-US" sz="3400" baseline="30000" dirty="0">
                <a:latin typeface="Baskerville" panose="02020502070401020303" pitchFamily="18" charset="0"/>
                <a:ea typeface="Baskerville" panose="02020502070401020303" pitchFamily="18" charset="0"/>
              </a:rPr>
              <a:t>11</a:t>
            </a:r>
            <a:r>
              <a:rPr lang="en-US" sz="3400" dirty="0">
                <a:latin typeface="Baskerville" panose="02020502070401020303" pitchFamily="18" charset="0"/>
                <a:ea typeface="Baskerville" panose="02020502070401020303" pitchFamily="18" charset="0"/>
              </a:rPr>
              <a:t> Sing the praises of the Lord, enthroned in Zion;</a:t>
            </a:r>
          </a:p>
          <a:p>
            <a:r>
              <a:rPr lang="en-US" sz="3400" dirty="0">
                <a:latin typeface="Baskerville" panose="02020502070401020303" pitchFamily="18" charset="0"/>
                <a:ea typeface="Baskerville" panose="02020502070401020303" pitchFamily="18" charset="0"/>
              </a:rPr>
              <a:t>    proclaim among the nations what he has done.</a:t>
            </a:r>
          </a:p>
          <a:p>
            <a:r>
              <a:rPr lang="en-US" sz="3400" baseline="30000" dirty="0">
                <a:latin typeface="Baskerville" panose="02020502070401020303" pitchFamily="18" charset="0"/>
                <a:ea typeface="Baskerville" panose="02020502070401020303" pitchFamily="18" charset="0"/>
              </a:rPr>
              <a:t>12</a:t>
            </a:r>
            <a:r>
              <a:rPr lang="en-US" sz="3400" dirty="0">
                <a:latin typeface="Baskerville" panose="02020502070401020303" pitchFamily="18" charset="0"/>
                <a:ea typeface="Baskerville" panose="02020502070401020303" pitchFamily="18" charset="0"/>
              </a:rPr>
              <a:t> For he who avenges blood remembers;</a:t>
            </a:r>
          </a:p>
          <a:p>
            <a:r>
              <a:rPr lang="en-US" sz="3400" dirty="0">
                <a:latin typeface="Baskerville" panose="02020502070401020303" pitchFamily="18" charset="0"/>
                <a:ea typeface="Baskerville" panose="02020502070401020303" pitchFamily="18" charset="0"/>
              </a:rPr>
              <a:t>    he does not ignore the cries of the afflicted.</a:t>
            </a: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3A2D55A9-58DB-E71C-99ED-D0F689FAA07F}"/>
              </a:ext>
            </a:extLst>
          </p:cNvPr>
          <p:cNvSpPr>
            <a:spLocks noGrp="1"/>
          </p:cNvSpPr>
          <p:nvPr>
            <p:ph type="sldNum" sz="quarter" idx="12"/>
          </p:nvPr>
        </p:nvSpPr>
        <p:spPr/>
        <p:txBody>
          <a:bodyPr/>
          <a:lstStyle/>
          <a:p>
            <a:fld id="{34735480-A0D1-2B44-94A9-761DF96CAE4D}" type="slidenum">
              <a:rPr lang="en-US" smtClean="0"/>
              <a:t>8</a:t>
            </a:fld>
            <a:endParaRPr lang="en-US"/>
          </a:p>
        </p:txBody>
      </p:sp>
    </p:spTree>
    <p:extLst>
      <p:ext uri="{BB962C8B-B14F-4D97-AF65-F5344CB8AC3E}">
        <p14:creationId xmlns:p14="http://schemas.microsoft.com/office/powerpoint/2010/main" val="785784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2BCF7-2659-D59B-C296-A2B55F75563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F80ABDF-7CFD-B5B3-52F7-7AFFFA951987}"/>
              </a:ext>
            </a:extLst>
          </p:cNvPr>
          <p:cNvSpPr txBox="1"/>
          <p:nvPr/>
        </p:nvSpPr>
        <p:spPr>
          <a:xfrm>
            <a:off x="881605" y="742951"/>
            <a:ext cx="10428790" cy="5324535"/>
          </a:xfrm>
          <a:prstGeom prst="rect">
            <a:avLst/>
          </a:prstGeom>
          <a:solidFill>
            <a:schemeClr val="bg1">
              <a:lumMod val="95000"/>
            </a:schemeClr>
          </a:solidFill>
        </p:spPr>
        <p:txBody>
          <a:bodyPr wrap="square" rtlCol="0">
            <a:spAutoFit/>
          </a:bodyPr>
          <a:lstStyle/>
          <a:p>
            <a:r>
              <a:rPr lang="en-US" sz="3400" b="1" dirty="0">
                <a:latin typeface="Baskerville" panose="02020502070401020303" pitchFamily="18" charset="0"/>
                <a:ea typeface="Baskerville" panose="02020502070401020303" pitchFamily="18" charset="0"/>
              </a:rPr>
              <a:t>Side A</a:t>
            </a:r>
          </a:p>
          <a:p>
            <a:r>
              <a:rPr lang="en-US" sz="3400" baseline="30000" dirty="0">
                <a:latin typeface="Baskerville" panose="02020502070401020303" pitchFamily="18" charset="0"/>
                <a:ea typeface="Baskerville" panose="02020502070401020303" pitchFamily="18" charset="0"/>
              </a:rPr>
              <a:t>13</a:t>
            </a:r>
            <a:r>
              <a:rPr lang="en-US" sz="3400" dirty="0">
                <a:latin typeface="Baskerville" panose="02020502070401020303" pitchFamily="18" charset="0"/>
                <a:ea typeface="Baskerville" panose="02020502070401020303" pitchFamily="18" charset="0"/>
              </a:rPr>
              <a:t> LORD, see how my enemies persecute me!</a:t>
            </a:r>
          </a:p>
          <a:p>
            <a:r>
              <a:rPr lang="en-US" sz="3400" dirty="0">
                <a:latin typeface="Baskerville" panose="02020502070401020303" pitchFamily="18" charset="0"/>
                <a:ea typeface="Baskerville" panose="02020502070401020303" pitchFamily="18" charset="0"/>
              </a:rPr>
              <a:t>    Have mercy and lift me up from the gates of death,</a:t>
            </a:r>
          </a:p>
          <a:p>
            <a:r>
              <a:rPr lang="en-US" sz="3400" baseline="30000" dirty="0">
                <a:latin typeface="Baskerville" panose="02020502070401020303" pitchFamily="18" charset="0"/>
                <a:ea typeface="Baskerville" panose="02020502070401020303" pitchFamily="18" charset="0"/>
              </a:rPr>
              <a:t>14</a:t>
            </a:r>
            <a:r>
              <a:rPr lang="en-US" sz="3400" dirty="0">
                <a:latin typeface="Baskerville" panose="02020502070401020303" pitchFamily="18" charset="0"/>
                <a:ea typeface="Baskerville" panose="02020502070401020303" pitchFamily="18" charset="0"/>
              </a:rPr>
              <a:t> that I may declare your praises</a:t>
            </a:r>
          </a:p>
          <a:p>
            <a:r>
              <a:rPr lang="en-US" sz="3400" dirty="0">
                <a:latin typeface="Baskerville" panose="02020502070401020303" pitchFamily="18" charset="0"/>
                <a:ea typeface="Baskerville" panose="02020502070401020303" pitchFamily="18" charset="0"/>
              </a:rPr>
              <a:t>    in the gates of Daughter Zion,</a:t>
            </a:r>
          </a:p>
          <a:p>
            <a:r>
              <a:rPr lang="en-US" sz="3400" dirty="0">
                <a:latin typeface="Baskerville" panose="02020502070401020303" pitchFamily="18" charset="0"/>
                <a:ea typeface="Baskerville" panose="02020502070401020303" pitchFamily="18" charset="0"/>
              </a:rPr>
              <a:t>    and there rejoice in your salvation.</a:t>
            </a: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
        <p:nvSpPr>
          <p:cNvPr id="2" name="Slide Number Placeholder 1">
            <a:extLst>
              <a:ext uri="{FF2B5EF4-FFF2-40B4-BE49-F238E27FC236}">
                <a16:creationId xmlns:a16="http://schemas.microsoft.com/office/drawing/2014/main" id="{D996BBA2-378D-837E-843B-2605FECFB56F}"/>
              </a:ext>
            </a:extLst>
          </p:cNvPr>
          <p:cNvSpPr>
            <a:spLocks noGrp="1"/>
          </p:cNvSpPr>
          <p:nvPr>
            <p:ph type="sldNum" sz="quarter" idx="12"/>
          </p:nvPr>
        </p:nvSpPr>
        <p:spPr/>
        <p:txBody>
          <a:bodyPr/>
          <a:lstStyle/>
          <a:p>
            <a:fld id="{34735480-A0D1-2B44-94A9-761DF96CAE4D}" type="slidenum">
              <a:rPr lang="en-US" smtClean="0"/>
              <a:t>9</a:t>
            </a:fld>
            <a:endParaRPr lang="en-US"/>
          </a:p>
        </p:txBody>
      </p:sp>
    </p:spTree>
    <p:extLst>
      <p:ext uri="{BB962C8B-B14F-4D97-AF65-F5344CB8AC3E}">
        <p14:creationId xmlns:p14="http://schemas.microsoft.com/office/powerpoint/2010/main" val="35615823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17088</TotalTime>
  <Words>2216</Words>
  <Application>Microsoft Macintosh PowerPoint</Application>
  <PresentationFormat>Widescreen</PresentationFormat>
  <Paragraphs>237</Paragraphs>
  <Slides>40</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Baskerville</vt:lpstr>
      <vt:lpstr>Beloved Sans</vt:lpstr>
      <vt:lpstr>Calibri</vt:lpstr>
      <vt:lpstr>Calibri Light</vt:lpstr>
      <vt:lpstr>system-ui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2</cp:revision>
  <dcterms:created xsi:type="dcterms:W3CDTF">2023-09-23T01:00:28Z</dcterms:created>
  <dcterms:modified xsi:type="dcterms:W3CDTF">2024-02-06T02:18:03Z</dcterms:modified>
</cp:coreProperties>
</file>