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61" r:id="rId2"/>
    <p:sldId id="289" r:id="rId3"/>
    <p:sldId id="313" r:id="rId4"/>
    <p:sldId id="315" r:id="rId5"/>
    <p:sldId id="335" r:id="rId6"/>
    <p:sldId id="336" r:id="rId7"/>
    <p:sldId id="337" r:id="rId8"/>
    <p:sldId id="338" r:id="rId9"/>
    <p:sldId id="339" r:id="rId10"/>
    <p:sldId id="316" r:id="rId11"/>
    <p:sldId id="314" r:id="rId12"/>
    <p:sldId id="325" r:id="rId13"/>
    <p:sldId id="326" r:id="rId14"/>
    <p:sldId id="327" r:id="rId15"/>
    <p:sldId id="328" r:id="rId16"/>
    <p:sldId id="330" r:id="rId17"/>
    <p:sldId id="329" r:id="rId18"/>
    <p:sldId id="331" r:id="rId19"/>
    <p:sldId id="332" r:id="rId20"/>
    <p:sldId id="333" r:id="rId21"/>
    <p:sldId id="334" r:id="rId22"/>
    <p:sldId id="284" r:id="rId23"/>
    <p:sldId id="340" r:id="rId24"/>
    <p:sldId id="341" r:id="rId25"/>
    <p:sldId id="342" r:id="rId26"/>
    <p:sldId id="343" r:id="rId27"/>
    <p:sldId id="345" r:id="rId28"/>
    <p:sldId id="344" r:id="rId29"/>
    <p:sldId id="346" r:id="rId30"/>
    <p:sldId id="347" r:id="rId31"/>
    <p:sldId id="348" r:id="rId32"/>
    <p:sldId id="349" r:id="rId33"/>
    <p:sldId id="288"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B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E789FE-5798-5A45-A693-9E315DFA807C}" v="1" dt="2022-12-13T01:57:03.6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355"/>
    <p:restoredTop sz="95781"/>
  </p:normalViewPr>
  <p:slideViewPr>
    <p:cSldViewPr snapToGrid="0" snapToObjects="1">
      <p:cViewPr varScale="1">
        <p:scale>
          <a:sx n="101" d="100"/>
          <a:sy n="101" d="100"/>
        </p:scale>
        <p:origin x="200"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Keeler" userId="4db9b7d9-2fc6-4369-9fe9-4ed3570fbc23" providerId="ADAL" clId="{23E789FE-5798-5A45-A693-9E315DFA807C}"/>
    <pc:docChg chg="addSld delSld">
      <pc:chgData name="Rachel Keeler" userId="4db9b7d9-2fc6-4369-9fe9-4ed3570fbc23" providerId="ADAL" clId="{23E789FE-5798-5A45-A693-9E315DFA807C}" dt="2022-12-15T22:28:24.803" v="39" actId="2696"/>
      <pc:docMkLst>
        <pc:docMk/>
      </pc:docMkLst>
      <pc:sldChg chg="new del">
        <pc:chgData name="Rachel Keeler" userId="4db9b7d9-2fc6-4369-9fe9-4ed3570fbc23" providerId="ADAL" clId="{23E789FE-5798-5A45-A693-9E315DFA807C}" dt="2022-12-15T22:28:24.761" v="20" actId="2696"/>
        <pc:sldMkLst>
          <pc:docMk/>
          <pc:sldMk cId="3689390847" sldId="350"/>
        </pc:sldMkLst>
      </pc:sldChg>
      <pc:sldChg chg="new del">
        <pc:chgData name="Rachel Keeler" userId="4db9b7d9-2fc6-4369-9fe9-4ed3570fbc23" providerId="ADAL" clId="{23E789FE-5798-5A45-A693-9E315DFA807C}" dt="2022-12-15T22:28:24.764" v="21" actId="2696"/>
        <pc:sldMkLst>
          <pc:docMk/>
          <pc:sldMk cId="269940033" sldId="351"/>
        </pc:sldMkLst>
      </pc:sldChg>
      <pc:sldChg chg="new del">
        <pc:chgData name="Rachel Keeler" userId="4db9b7d9-2fc6-4369-9fe9-4ed3570fbc23" providerId="ADAL" clId="{23E789FE-5798-5A45-A693-9E315DFA807C}" dt="2022-12-15T22:28:24.767" v="22" actId="2696"/>
        <pc:sldMkLst>
          <pc:docMk/>
          <pc:sldMk cId="813434658" sldId="352"/>
        </pc:sldMkLst>
      </pc:sldChg>
      <pc:sldChg chg="new del">
        <pc:chgData name="Rachel Keeler" userId="4db9b7d9-2fc6-4369-9fe9-4ed3570fbc23" providerId="ADAL" clId="{23E789FE-5798-5A45-A693-9E315DFA807C}" dt="2022-12-15T22:28:24.769" v="23" actId="2696"/>
        <pc:sldMkLst>
          <pc:docMk/>
          <pc:sldMk cId="3263112421" sldId="353"/>
        </pc:sldMkLst>
      </pc:sldChg>
      <pc:sldChg chg="new del">
        <pc:chgData name="Rachel Keeler" userId="4db9b7d9-2fc6-4369-9fe9-4ed3570fbc23" providerId="ADAL" clId="{23E789FE-5798-5A45-A693-9E315DFA807C}" dt="2022-12-15T22:28:24.772" v="24" actId="2696"/>
        <pc:sldMkLst>
          <pc:docMk/>
          <pc:sldMk cId="4125941411" sldId="354"/>
        </pc:sldMkLst>
      </pc:sldChg>
      <pc:sldChg chg="new del">
        <pc:chgData name="Rachel Keeler" userId="4db9b7d9-2fc6-4369-9fe9-4ed3570fbc23" providerId="ADAL" clId="{23E789FE-5798-5A45-A693-9E315DFA807C}" dt="2022-12-15T22:28:24.774" v="25" actId="2696"/>
        <pc:sldMkLst>
          <pc:docMk/>
          <pc:sldMk cId="3929322590" sldId="355"/>
        </pc:sldMkLst>
      </pc:sldChg>
      <pc:sldChg chg="new del">
        <pc:chgData name="Rachel Keeler" userId="4db9b7d9-2fc6-4369-9fe9-4ed3570fbc23" providerId="ADAL" clId="{23E789FE-5798-5A45-A693-9E315DFA807C}" dt="2022-12-15T22:28:24.776" v="26" actId="2696"/>
        <pc:sldMkLst>
          <pc:docMk/>
          <pc:sldMk cId="262506504" sldId="356"/>
        </pc:sldMkLst>
      </pc:sldChg>
      <pc:sldChg chg="new del">
        <pc:chgData name="Rachel Keeler" userId="4db9b7d9-2fc6-4369-9fe9-4ed3570fbc23" providerId="ADAL" clId="{23E789FE-5798-5A45-A693-9E315DFA807C}" dt="2022-12-15T22:28:24.779" v="27" actId="2696"/>
        <pc:sldMkLst>
          <pc:docMk/>
          <pc:sldMk cId="603042909" sldId="357"/>
        </pc:sldMkLst>
      </pc:sldChg>
      <pc:sldChg chg="new del">
        <pc:chgData name="Rachel Keeler" userId="4db9b7d9-2fc6-4369-9fe9-4ed3570fbc23" providerId="ADAL" clId="{23E789FE-5798-5A45-A693-9E315DFA807C}" dt="2022-12-15T22:28:24.781" v="28" actId="2696"/>
        <pc:sldMkLst>
          <pc:docMk/>
          <pc:sldMk cId="867788475" sldId="358"/>
        </pc:sldMkLst>
      </pc:sldChg>
      <pc:sldChg chg="new del">
        <pc:chgData name="Rachel Keeler" userId="4db9b7d9-2fc6-4369-9fe9-4ed3570fbc23" providerId="ADAL" clId="{23E789FE-5798-5A45-A693-9E315DFA807C}" dt="2022-12-15T22:28:24.783" v="29" actId="2696"/>
        <pc:sldMkLst>
          <pc:docMk/>
          <pc:sldMk cId="3090742068" sldId="359"/>
        </pc:sldMkLst>
      </pc:sldChg>
      <pc:sldChg chg="new del">
        <pc:chgData name="Rachel Keeler" userId="4db9b7d9-2fc6-4369-9fe9-4ed3570fbc23" providerId="ADAL" clId="{23E789FE-5798-5A45-A693-9E315DFA807C}" dt="2022-12-15T22:28:24.785" v="30" actId="2696"/>
        <pc:sldMkLst>
          <pc:docMk/>
          <pc:sldMk cId="34132207" sldId="360"/>
        </pc:sldMkLst>
      </pc:sldChg>
      <pc:sldChg chg="new del">
        <pc:chgData name="Rachel Keeler" userId="4db9b7d9-2fc6-4369-9fe9-4ed3570fbc23" providerId="ADAL" clId="{23E789FE-5798-5A45-A693-9E315DFA807C}" dt="2022-12-15T22:28:24.787" v="31" actId="2696"/>
        <pc:sldMkLst>
          <pc:docMk/>
          <pc:sldMk cId="862483067" sldId="361"/>
        </pc:sldMkLst>
      </pc:sldChg>
      <pc:sldChg chg="new del">
        <pc:chgData name="Rachel Keeler" userId="4db9b7d9-2fc6-4369-9fe9-4ed3570fbc23" providerId="ADAL" clId="{23E789FE-5798-5A45-A693-9E315DFA807C}" dt="2022-12-15T22:28:24.789" v="32" actId="2696"/>
        <pc:sldMkLst>
          <pc:docMk/>
          <pc:sldMk cId="3266757559" sldId="362"/>
        </pc:sldMkLst>
      </pc:sldChg>
      <pc:sldChg chg="new del">
        <pc:chgData name="Rachel Keeler" userId="4db9b7d9-2fc6-4369-9fe9-4ed3570fbc23" providerId="ADAL" clId="{23E789FE-5798-5A45-A693-9E315DFA807C}" dt="2022-12-15T22:28:24.791" v="33" actId="2696"/>
        <pc:sldMkLst>
          <pc:docMk/>
          <pc:sldMk cId="1475469805" sldId="363"/>
        </pc:sldMkLst>
      </pc:sldChg>
      <pc:sldChg chg="new del">
        <pc:chgData name="Rachel Keeler" userId="4db9b7d9-2fc6-4369-9fe9-4ed3570fbc23" providerId="ADAL" clId="{23E789FE-5798-5A45-A693-9E315DFA807C}" dt="2022-12-15T22:28:24.792" v="34" actId="2696"/>
        <pc:sldMkLst>
          <pc:docMk/>
          <pc:sldMk cId="1426885075" sldId="364"/>
        </pc:sldMkLst>
      </pc:sldChg>
      <pc:sldChg chg="new del">
        <pc:chgData name="Rachel Keeler" userId="4db9b7d9-2fc6-4369-9fe9-4ed3570fbc23" providerId="ADAL" clId="{23E789FE-5798-5A45-A693-9E315DFA807C}" dt="2022-12-15T22:28:24.794" v="35" actId="2696"/>
        <pc:sldMkLst>
          <pc:docMk/>
          <pc:sldMk cId="122073759" sldId="365"/>
        </pc:sldMkLst>
      </pc:sldChg>
      <pc:sldChg chg="new del">
        <pc:chgData name="Rachel Keeler" userId="4db9b7d9-2fc6-4369-9fe9-4ed3570fbc23" providerId="ADAL" clId="{23E789FE-5798-5A45-A693-9E315DFA807C}" dt="2022-12-15T22:28:24.796" v="36" actId="2696"/>
        <pc:sldMkLst>
          <pc:docMk/>
          <pc:sldMk cId="339583866" sldId="366"/>
        </pc:sldMkLst>
      </pc:sldChg>
      <pc:sldChg chg="new del">
        <pc:chgData name="Rachel Keeler" userId="4db9b7d9-2fc6-4369-9fe9-4ed3570fbc23" providerId="ADAL" clId="{23E789FE-5798-5A45-A693-9E315DFA807C}" dt="2022-12-15T22:28:24.798" v="37" actId="2696"/>
        <pc:sldMkLst>
          <pc:docMk/>
          <pc:sldMk cId="1194336003" sldId="367"/>
        </pc:sldMkLst>
      </pc:sldChg>
      <pc:sldChg chg="new del">
        <pc:chgData name="Rachel Keeler" userId="4db9b7d9-2fc6-4369-9fe9-4ed3570fbc23" providerId="ADAL" clId="{23E789FE-5798-5A45-A693-9E315DFA807C}" dt="2022-12-15T22:28:24.799" v="38" actId="2696"/>
        <pc:sldMkLst>
          <pc:docMk/>
          <pc:sldMk cId="198466721" sldId="368"/>
        </pc:sldMkLst>
      </pc:sldChg>
      <pc:sldChg chg="new del">
        <pc:chgData name="Rachel Keeler" userId="4db9b7d9-2fc6-4369-9fe9-4ed3570fbc23" providerId="ADAL" clId="{23E789FE-5798-5A45-A693-9E315DFA807C}" dt="2022-12-15T22:28:24.803" v="39" actId="2696"/>
        <pc:sldMkLst>
          <pc:docMk/>
          <pc:sldMk cId="2022550186" sldId="369"/>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12/15/22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12/15/22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12/15/22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12/15/22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12/15/22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12/15/22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12/15/22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12/15/22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12/15/22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12/15/22</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12/15/22</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12/15/22</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descr="Graphical user interface, text, application, chat or text message&#10;&#10;Description automatically generated">
            <a:extLst>
              <a:ext uri="{FF2B5EF4-FFF2-40B4-BE49-F238E27FC236}">
                <a16:creationId xmlns:a16="http://schemas.microsoft.com/office/drawing/2014/main" id="{A0565CE7-0EDC-5D09-9745-8E6A1EFDB09A}"/>
              </a:ext>
            </a:extLst>
          </p:cNvPr>
          <p:cNvPicPr>
            <a:picLocks noChangeAspect="1"/>
          </p:cNvPicPr>
          <p:nvPr/>
        </p:nvPicPr>
        <p:blipFill rotWithShape="1">
          <a:blip r:embed="rId2"/>
          <a:srcRect/>
          <a:stretch/>
        </p:blipFill>
        <p:spPr>
          <a:xfrm>
            <a:off x="20" y="10"/>
            <a:ext cx="12191980" cy="6857990"/>
          </a:xfrm>
          <a:prstGeom prst="rect">
            <a:avLst/>
          </a:prstGeom>
        </p:spPr>
      </p:pic>
    </p:spTree>
    <p:extLst>
      <p:ext uri="{BB962C8B-B14F-4D97-AF65-F5344CB8AC3E}">
        <p14:creationId xmlns:p14="http://schemas.microsoft.com/office/powerpoint/2010/main" val="2401485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8838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09091"/>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King of Kings</a:t>
            </a: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In the darkness we were waiting</a:t>
            </a:r>
          </a:p>
          <a:p>
            <a:r>
              <a:rPr lang="en-US" sz="4000" dirty="0">
                <a:latin typeface="Baskerville" panose="02020502070401020303" pitchFamily="18" charset="0"/>
                <a:ea typeface="Baskerville" panose="02020502070401020303" pitchFamily="18" charset="0"/>
              </a:rPr>
              <a:t>Without hope without light</a:t>
            </a:r>
          </a:p>
          <a:p>
            <a:r>
              <a:rPr lang="en-US" sz="4000" dirty="0">
                <a:latin typeface="Baskerville" panose="02020502070401020303" pitchFamily="18" charset="0"/>
                <a:ea typeface="Baskerville" panose="02020502070401020303" pitchFamily="18" charset="0"/>
              </a:rPr>
              <a:t>Till from Heaven You came running</a:t>
            </a:r>
          </a:p>
          <a:p>
            <a:r>
              <a:rPr lang="en-US" sz="4000" dirty="0">
                <a:latin typeface="Baskerville" panose="02020502070401020303" pitchFamily="18" charset="0"/>
                <a:ea typeface="Baskerville" panose="02020502070401020303" pitchFamily="18" charset="0"/>
              </a:rPr>
              <a:t>There was mercy in Your eyes</a:t>
            </a:r>
          </a:p>
          <a:p>
            <a:endParaRPr lang="en-US" sz="3900" dirty="0">
              <a:latin typeface="Baskerville" panose="02020502070401020303" pitchFamily="18" charset="0"/>
              <a:ea typeface="Baskerville" panose="02020502070401020303" pitchFamily="18" charset="0"/>
            </a:endParaRPr>
          </a:p>
          <a:p>
            <a:endParaRPr lang="en-US" sz="39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623611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09091"/>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King of Kings</a:t>
            </a:r>
            <a:endParaRPr lang="en-US" sz="39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To fulfil the law and prophets</a:t>
            </a:r>
          </a:p>
          <a:p>
            <a:r>
              <a:rPr lang="en-US" sz="4000" dirty="0">
                <a:latin typeface="Baskerville" panose="02020502070401020303" pitchFamily="18" charset="0"/>
                <a:ea typeface="Baskerville" panose="02020502070401020303" pitchFamily="18" charset="0"/>
              </a:rPr>
              <a:t>To a virgin came the Word</a:t>
            </a:r>
          </a:p>
          <a:p>
            <a:r>
              <a:rPr lang="en-US" sz="4000" dirty="0">
                <a:latin typeface="Baskerville" panose="02020502070401020303" pitchFamily="18" charset="0"/>
                <a:ea typeface="Baskerville" panose="02020502070401020303" pitchFamily="18" charset="0"/>
              </a:rPr>
              <a:t>From a throne of endless glory</a:t>
            </a:r>
          </a:p>
          <a:p>
            <a:r>
              <a:rPr lang="en-US" sz="4000" dirty="0">
                <a:latin typeface="Baskerville" panose="02020502070401020303" pitchFamily="18" charset="0"/>
                <a:ea typeface="Baskerville" panose="02020502070401020303" pitchFamily="18" charset="0"/>
              </a:rPr>
              <a:t>To a cradle in the dirt</a:t>
            </a:r>
          </a:p>
          <a:p>
            <a:endParaRPr lang="en-US" sz="3900" dirty="0">
              <a:latin typeface="Baskerville" panose="02020502070401020303" pitchFamily="18" charset="0"/>
              <a:ea typeface="Baskerville" panose="02020502070401020303" pitchFamily="18" charset="0"/>
            </a:endParaRPr>
          </a:p>
          <a:p>
            <a:endParaRPr lang="en-US" sz="39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927589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King of Kings</a:t>
            </a:r>
            <a:endParaRPr lang="en-US" sz="39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Praise the Father</a:t>
            </a:r>
          </a:p>
          <a:p>
            <a:r>
              <a:rPr lang="en-US" sz="4000" dirty="0">
                <a:latin typeface="Baskerville" panose="02020502070401020303" pitchFamily="18" charset="0"/>
                <a:ea typeface="Baskerville" panose="02020502070401020303" pitchFamily="18" charset="0"/>
              </a:rPr>
              <a:t>Praise the Son</a:t>
            </a:r>
          </a:p>
          <a:p>
            <a:r>
              <a:rPr lang="en-US" sz="4000" dirty="0">
                <a:latin typeface="Baskerville" panose="02020502070401020303" pitchFamily="18" charset="0"/>
                <a:ea typeface="Baskerville" panose="02020502070401020303" pitchFamily="18" charset="0"/>
              </a:rPr>
              <a:t>Praise the Spirit three in one</a:t>
            </a:r>
          </a:p>
          <a:p>
            <a:r>
              <a:rPr lang="en-US" sz="4000" dirty="0">
                <a:latin typeface="Baskerville" panose="02020502070401020303" pitchFamily="18" charset="0"/>
                <a:ea typeface="Baskerville" panose="02020502070401020303" pitchFamily="18" charset="0"/>
              </a:rPr>
              <a:t>God of Glory, Majesty</a:t>
            </a:r>
          </a:p>
          <a:p>
            <a:r>
              <a:rPr lang="en-US" sz="4000" dirty="0">
                <a:latin typeface="Baskerville" panose="02020502070401020303" pitchFamily="18" charset="0"/>
                <a:ea typeface="Baskerville" panose="02020502070401020303" pitchFamily="18" charset="0"/>
              </a:rPr>
              <a:t>Praise forever to the King of kings</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664758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09091"/>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King of Kings</a:t>
            </a:r>
            <a:endParaRPr lang="en-US" sz="39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To reveal the kingdom coming</a:t>
            </a:r>
          </a:p>
          <a:p>
            <a:r>
              <a:rPr lang="en-US" sz="4000" dirty="0">
                <a:latin typeface="Baskerville" panose="02020502070401020303" pitchFamily="18" charset="0"/>
                <a:ea typeface="Baskerville" panose="02020502070401020303" pitchFamily="18" charset="0"/>
              </a:rPr>
              <a:t>And to reconcile the lost</a:t>
            </a:r>
          </a:p>
          <a:p>
            <a:r>
              <a:rPr lang="en-US" sz="4000" dirty="0">
                <a:latin typeface="Baskerville" panose="02020502070401020303" pitchFamily="18" charset="0"/>
                <a:ea typeface="Baskerville" panose="02020502070401020303" pitchFamily="18" charset="0"/>
              </a:rPr>
              <a:t>To redeem the whole creation</a:t>
            </a:r>
          </a:p>
          <a:p>
            <a:r>
              <a:rPr lang="en-US" sz="4000" dirty="0">
                <a:latin typeface="Baskerville" panose="02020502070401020303" pitchFamily="18" charset="0"/>
                <a:ea typeface="Baskerville" panose="02020502070401020303" pitchFamily="18" charset="0"/>
              </a:rPr>
              <a:t>You did not despise the cross</a:t>
            </a:r>
          </a:p>
          <a:p>
            <a:endParaRPr lang="en-US" sz="3900" dirty="0">
              <a:latin typeface="Baskerville" panose="02020502070401020303" pitchFamily="18" charset="0"/>
              <a:ea typeface="Baskerville" panose="02020502070401020303" pitchFamily="18" charset="0"/>
            </a:endParaRPr>
          </a:p>
          <a:p>
            <a:endParaRPr lang="en-US" sz="39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872373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09091"/>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King of Kings</a:t>
            </a:r>
            <a:endParaRPr lang="en-US" sz="39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For even in Your suffering</a:t>
            </a:r>
          </a:p>
          <a:p>
            <a:r>
              <a:rPr lang="en-US" sz="4000" dirty="0">
                <a:latin typeface="Baskerville" panose="02020502070401020303" pitchFamily="18" charset="0"/>
                <a:ea typeface="Baskerville" panose="02020502070401020303" pitchFamily="18" charset="0"/>
              </a:rPr>
              <a:t>You saw to the other side</a:t>
            </a:r>
          </a:p>
          <a:p>
            <a:r>
              <a:rPr lang="en-US" sz="4000" dirty="0">
                <a:latin typeface="Baskerville" panose="02020502070401020303" pitchFamily="18" charset="0"/>
                <a:ea typeface="Baskerville" panose="02020502070401020303" pitchFamily="18" charset="0"/>
              </a:rPr>
              <a:t>Knowing this was our salvation</a:t>
            </a:r>
          </a:p>
          <a:p>
            <a:r>
              <a:rPr lang="en-US" sz="4000" dirty="0">
                <a:latin typeface="Baskerville" panose="02020502070401020303" pitchFamily="18" charset="0"/>
                <a:ea typeface="Baskerville" panose="02020502070401020303" pitchFamily="18" charset="0"/>
              </a:rPr>
              <a:t>Jesus for our sake You died</a:t>
            </a:r>
          </a:p>
          <a:p>
            <a:endParaRPr lang="en-US" sz="3900" dirty="0">
              <a:latin typeface="Baskerville" panose="02020502070401020303" pitchFamily="18" charset="0"/>
              <a:ea typeface="Baskerville" panose="02020502070401020303" pitchFamily="18" charset="0"/>
            </a:endParaRPr>
          </a:p>
          <a:p>
            <a:endParaRPr lang="en-US" sz="39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679715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King of Kings</a:t>
            </a:r>
            <a:endParaRPr lang="en-US" sz="39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Praise the Father</a:t>
            </a:r>
          </a:p>
          <a:p>
            <a:r>
              <a:rPr lang="en-US" sz="4000" dirty="0">
                <a:latin typeface="Baskerville" panose="02020502070401020303" pitchFamily="18" charset="0"/>
                <a:ea typeface="Baskerville" panose="02020502070401020303" pitchFamily="18" charset="0"/>
              </a:rPr>
              <a:t>Praise the Son</a:t>
            </a:r>
          </a:p>
          <a:p>
            <a:r>
              <a:rPr lang="en-US" sz="4000" dirty="0">
                <a:latin typeface="Baskerville" panose="02020502070401020303" pitchFamily="18" charset="0"/>
                <a:ea typeface="Baskerville" panose="02020502070401020303" pitchFamily="18" charset="0"/>
              </a:rPr>
              <a:t>Praise the Spirit three in one</a:t>
            </a:r>
          </a:p>
          <a:p>
            <a:r>
              <a:rPr lang="en-US" sz="4000" dirty="0">
                <a:latin typeface="Baskerville" panose="02020502070401020303" pitchFamily="18" charset="0"/>
                <a:ea typeface="Baskerville" panose="02020502070401020303" pitchFamily="18" charset="0"/>
              </a:rPr>
              <a:t>God of Glory, Majesty</a:t>
            </a:r>
          </a:p>
          <a:p>
            <a:r>
              <a:rPr lang="en-US" sz="4000" dirty="0">
                <a:latin typeface="Baskerville" panose="02020502070401020303" pitchFamily="18" charset="0"/>
                <a:ea typeface="Baskerville" panose="02020502070401020303" pitchFamily="18" charset="0"/>
              </a:rPr>
              <a:t>Praise forever to the King of kings</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772972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09091"/>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King of Kings</a:t>
            </a:r>
            <a:endParaRPr lang="en-US" sz="39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And the morning that You rose</a:t>
            </a:r>
          </a:p>
          <a:p>
            <a:r>
              <a:rPr lang="en-US" sz="4000" dirty="0">
                <a:latin typeface="Baskerville" panose="02020502070401020303" pitchFamily="18" charset="0"/>
                <a:ea typeface="Baskerville" panose="02020502070401020303" pitchFamily="18" charset="0"/>
              </a:rPr>
              <a:t>All of heaven held its breath</a:t>
            </a:r>
          </a:p>
          <a:p>
            <a:r>
              <a:rPr lang="en-US" sz="4000" dirty="0">
                <a:latin typeface="Baskerville" panose="02020502070401020303" pitchFamily="18" charset="0"/>
                <a:ea typeface="Baskerville" panose="02020502070401020303" pitchFamily="18" charset="0"/>
              </a:rPr>
              <a:t>Till that stone was moved for good</a:t>
            </a:r>
          </a:p>
          <a:p>
            <a:r>
              <a:rPr lang="en-US" sz="4000" dirty="0">
                <a:latin typeface="Baskerville" panose="02020502070401020303" pitchFamily="18" charset="0"/>
                <a:ea typeface="Baskerville" panose="02020502070401020303" pitchFamily="18" charset="0"/>
              </a:rPr>
              <a:t>For the Lamb had conquered death</a:t>
            </a:r>
          </a:p>
          <a:p>
            <a:endParaRPr lang="en-US" sz="3900" dirty="0">
              <a:latin typeface="Baskerville" panose="02020502070401020303" pitchFamily="18" charset="0"/>
              <a:ea typeface="Baskerville" panose="02020502070401020303" pitchFamily="18" charset="0"/>
            </a:endParaRPr>
          </a:p>
          <a:p>
            <a:endParaRPr lang="en-US" sz="39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0245070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09091"/>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King of Kings</a:t>
            </a:r>
            <a:endParaRPr lang="en-US" sz="39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And the dead rose from their tombs</a:t>
            </a:r>
          </a:p>
          <a:p>
            <a:r>
              <a:rPr lang="en-US" sz="4000" dirty="0">
                <a:latin typeface="Baskerville" panose="02020502070401020303" pitchFamily="18" charset="0"/>
                <a:ea typeface="Baskerville" panose="02020502070401020303" pitchFamily="18" charset="0"/>
              </a:rPr>
              <a:t>And the angels stood in awe</a:t>
            </a:r>
          </a:p>
          <a:p>
            <a:r>
              <a:rPr lang="en-US" sz="4000" dirty="0">
                <a:latin typeface="Baskerville" panose="02020502070401020303" pitchFamily="18" charset="0"/>
                <a:ea typeface="Baskerville" panose="02020502070401020303" pitchFamily="18" charset="0"/>
              </a:rPr>
              <a:t>For the souls of all who'd come</a:t>
            </a:r>
          </a:p>
          <a:p>
            <a:r>
              <a:rPr lang="en-US" sz="4000" dirty="0">
                <a:latin typeface="Baskerville" panose="02020502070401020303" pitchFamily="18" charset="0"/>
                <a:ea typeface="Baskerville" panose="02020502070401020303" pitchFamily="18" charset="0"/>
              </a:rPr>
              <a:t>To the Father are restored</a:t>
            </a:r>
          </a:p>
          <a:p>
            <a:endParaRPr lang="en-US" sz="3900" dirty="0">
              <a:latin typeface="Baskerville" panose="02020502070401020303" pitchFamily="18" charset="0"/>
              <a:ea typeface="Baskerville" panose="02020502070401020303" pitchFamily="18" charset="0"/>
            </a:endParaRPr>
          </a:p>
          <a:p>
            <a:endParaRPr lang="en-US" sz="39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1588207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09091"/>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King of Kings</a:t>
            </a:r>
            <a:endParaRPr lang="en-US" sz="39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And the Church of Christ was born</a:t>
            </a:r>
          </a:p>
          <a:p>
            <a:r>
              <a:rPr lang="en-US" sz="4000" dirty="0">
                <a:latin typeface="Baskerville" panose="02020502070401020303" pitchFamily="18" charset="0"/>
                <a:ea typeface="Baskerville" panose="02020502070401020303" pitchFamily="18" charset="0"/>
              </a:rPr>
              <a:t>Then the Spirit lit the flame</a:t>
            </a:r>
          </a:p>
          <a:p>
            <a:r>
              <a:rPr lang="en-US" sz="4000" dirty="0">
                <a:latin typeface="Baskerville" panose="02020502070401020303" pitchFamily="18" charset="0"/>
                <a:ea typeface="Baskerville" panose="02020502070401020303" pitchFamily="18" charset="0"/>
              </a:rPr>
              <a:t>Now this Gospel truth of old</a:t>
            </a:r>
          </a:p>
          <a:p>
            <a:r>
              <a:rPr lang="en-US" sz="4000" dirty="0">
                <a:latin typeface="Baskerville" panose="02020502070401020303" pitchFamily="18" charset="0"/>
                <a:ea typeface="Baskerville" panose="02020502070401020303" pitchFamily="18" charset="0"/>
              </a:rPr>
              <a:t>Shall not kneel shall not faint</a:t>
            </a:r>
          </a:p>
          <a:p>
            <a:endParaRPr lang="en-US" sz="3900" dirty="0">
              <a:latin typeface="Baskerville" panose="02020502070401020303" pitchFamily="18" charset="0"/>
              <a:ea typeface="Baskerville" panose="02020502070401020303" pitchFamily="18" charset="0"/>
            </a:endParaRPr>
          </a:p>
          <a:p>
            <a:endParaRPr lang="en-US" sz="39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69598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Christmas Celebration</a:t>
            </a:r>
          </a:p>
          <a:p>
            <a:r>
              <a:rPr lang="en-US" sz="4000" dirty="0">
                <a:latin typeface="Baskerville" panose="02020502070401020303" pitchFamily="18" charset="0"/>
                <a:ea typeface="Baskerville" panose="02020502070401020303" pitchFamily="18" charset="0"/>
              </a:rPr>
              <a:t>Welcome and Opening Prayer</a:t>
            </a:r>
          </a:p>
          <a:p>
            <a:r>
              <a:rPr lang="en-US" sz="4000" dirty="0">
                <a:latin typeface="Baskerville" panose="02020502070401020303" pitchFamily="18" charset="0"/>
                <a:ea typeface="Baskerville" panose="02020502070401020303" pitchFamily="18" charset="0"/>
              </a:rPr>
              <a:t>Worship</a:t>
            </a:r>
          </a:p>
          <a:p>
            <a:r>
              <a:rPr lang="en-US" sz="4000" dirty="0">
                <a:latin typeface="Baskerville" panose="02020502070401020303" pitchFamily="18" charset="0"/>
                <a:ea typeface="Baskerville" panose="02020502070401020303" pitchFamily="18" charset="0"/>
              </a:rPr>
              <a:t>	Reading</a:t>
            </a:r>
          </a:p>
          <a:p>
            <a:r>
              <a:rPr lang="en-US" sz="4000" dirty="0">
                <a:latin typeface="Baskerville" panose="02020502070401020303" pitchFamily="18" charset="0"/>
                <a:ea typeface="Baskerville" panose="02020502070401020303" pitchFamily="18" charset="0"/>
              </a:rPr>
              <a:t>Teaching/Reflection</a:t>
            </a:r>
          </a:p>
          <a:p>
            <a:r>
              <a:rPr lang="en-US" sz="4000" dirty="0">
                <a:latin typeface="Baskerville" panose="02020502070401020303" pitchFamily="18" charset="0"/>
                <a:ea typeface="Baskerville" panose="02020502070401020303" pitchFamily="18" charset="0"/>
              </a:rPr>
              <a:t>Blessing Project Update</a:t>
            </a:r>
          </a:p>
          <a:p>
            <a:r>
              <a:rPr lang="en-US" sz="4000" dirty="0">
                <a:latin typeface="Baskerville" panose="02020502070401020303" pitchFamily="18" charset="0"/>
                <a:ea typeface="Baskerville" panose="02020502070401020303" pitchFamily="18" charset="0"/>
              </a:rPr>
              <a:t>Closing Prayer</a:t>
            </a:r>
          </a:p>
          <a:p>
            <a:r>
              <a:rPr lang="en-US" sz="4000" dirty="0">
                <a:latin typeface="Baskerville" panose="02020502070401020303" pitchFamily="18" charset="0"/>
                <a:ea typeface="Baskerville" panose="02020502070401020303" pitchFamily="18" charset="0"/>
              </a:rPr>
              <a:t>Fellowship </a:t>
            </a:r>
            <a:r>
              <a:rPr lang="en-US" sz="4000">
                <a:latin typeface="Baskerville" panose="02020502070401020303" pitchFamily="18" charset="0"/>
                <a:ea typeface="Baskerville" panose="02020502070401020303" pitchFamily="18" charset="0"/>
              </a:rPr>
              <a:t>at tables (&amp; fun &amp; games!)</a:t>
            </a: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7721704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09091"/>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King of Kings</a:t>
            </a:r>
            <a:endParaRPr lang="en-US" sz="39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By His blood and in His Name</a:t>
            </a:r>
          </a:p>
          <a:p>
            <a:r>
              <a:rPr lang="en-US" sz="4000" dirty="0">
                <a:latin typeface="Baskerville" panose="02020502070401020303" pitchFamily="18" charset="0"/>
                <a:ea typeface="Baskerville" panose="02020502070401020303" pitchFamily="18" charset="0"/>
              </a:rPr>
              <a:t>In His freedom I am free</a:t>
            </a:r>
          </a:p>
          <a:p>
            <a:r>
              <a:rPr lang="en-US" sz="4000" dirty="0">
                <a:latin typeface="Baskerville" panose="02020502070401020303" pitchFamily="18" charset="0"/>
                <a:ea typeface="Baskerville" panose="02020502070401020303" pitchFamily="18" charset="0"/>
              </a:rPr>
              <a:t>For the love of Jesus Christ</a:t>
            </a:r>
          </a:p>
          <a:p>
            <a:r>
              <a:rPr lang="en-US" sz="4000" dirty="0">
                <a:latin typeface="Baskerville" panose="02020502070401020303" pitchFamily="18" charset="0"/>
                <a:ea typeface="Baskerville" panose="02020502070401020303" pitchFamily="18" charset="0"/>
              </a:rPr>
              <a:t>Who has resurrected me</a:t>
            </a:r>
          </a:p>
          <a:p>
            <a:endParaRPr lang="en-US" sz="3900" dirty="0">
              <a:latin typeface="Baskerville" panose="02020502070401020303" pitchFamily="18" charset="0"/>
              <a:ea typeface="Baskerville" panose="02020502070401020303" pitchFamily="18" charset="0"/>
            </a:endParaRPr>
          </a:p>
          <a:p>
            <a:endParaRPr lang="en-US" sz="39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960279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King of Kings</a:t>
            </a:r>
            <a:endParaRPr lang="en-US" sz="39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Praise the Father</a:t>
            </a:r>
          </a:p>
          <a:p>
            <a:r>
              <a:rPr lang="en-US" sz="4000" dirty="0">
                <a:latin typeface="Baskerville" panose="02020502070401020303" pitchFamily="18" charset="0"/>
                <a:ea typeface="Baskerville" panose="02020502070401020303" pitchFamily="18" charset="0"/>
              </a:rPr>
              <a:t>Praise the Son</a:t>
            </a:r>
          </a:p>
          <a:p>
            <a:r>
              <a:rPr lang="en-US" sz="4000" dirty="0">
                <a:latin typeface="Baskerville" panose="02020502070401020303" pitchFamily="18" charset="0"/>
                <a:ea typeface="Baskerville" panose="02020502070401020303" pitchFamily="18" charset="0"/>
              </a:rPr>
              <a:t>Praise the Spirit three in one</a:t>
            </a:r>
          </a:p>
          <a:p>
            <a:r>
              <a:rPr lang="en-US" sz="4000" dirty="0">
                <a:latin typeface="Baskerville" panose="02020502070401020303" pitchFamily="18" charset="0"/>
                <a:ea typeface="Baskerville" panose="02020502070401020303" pitchFamily="18" charset="0"/>
              </a:rPr>
              <a:t>God of Glory, Majesty</a:t>
            </a:r>
          </a:p>
          <a:p>
            <a:r>
              <a:rPr lang="en-US" sz="4000" dirty="0">
                <a:latin typeface="Baskerville" panose="02020502070401020303" pitchFamily="18" charset="0"/>
                <a:ea typeface="Baskerville" panose="02020502070401020303" pitchFamily="18" charset="0"/>
              </a:rPr>
              <a:t>Praise forever to the King of kings</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651883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455573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09091"/>
          </a:xfrm>
          <a:prstGeom prst="rect">
            <a:avLst/>
          </a:prstGeom>
          <a:solidFill>
            <a:schemeClr val="bg1">
              <a:lumMod val="95000"/>
            </a:schemeClr>
          </a:solidFill>
        </p:spPr>
        <p:txBody>
          <a:bodyPr wrap="square" rtlCol="0">
            <a:spAutoFit/>
          </a:bodyPr>
          <a:lstStyle/>
          <a:p>
            <a:r>
              <a:rPr lang="en-US" sz="4600" dirty="0">
                <a:latin typeface="Beloved Sans" panose="02000505000000020004" pitchFamily="2" charset="77"/>
              </a:rPr>
              <a:t>The Spirit in the Incarnation</a:t>
            </a: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Num. 11:25: “Then the Lord … took some of the power of the Spirit that was on him and put it on the seventy elders. When the Spirit rested on them, they prophesied—but did not do so again.”</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614009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09091"/>
          </a:xfrm>
          <a:prstGeom prst="rect">
            <a:avLst/>
          </a:prstGeom>
          <a:solidFill>
            <a:schemeClr val="bg1">
              <a:lumMod val="95000"/>
            </a:schemeClr>
          </a:solidFill>
        </p:spPr>
        <p:txBody>
          <a:bodyPr wrap="square" rtlCol="0">
            <a:spAutoFit/>
          </a:bodyPr>
          <a:lstStyle/>
          <a:p>
            <a:r>
              <a:rPr lang="en-US" sz="4600" dirty="0">
                <a:latin typeface="Beloved Sans" panose="02000505000000020004" pitchFamily="2" charset="77"/>
              </a:rPr>
              <a:t>The Spirit in the Incarnation</a:t>
            </a: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Num. 11:29: “Are you jealous for my sake? I wish that all the Lord’s people were prophets and that the Lord would put his Spirit on them!”</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6811522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09091"/>
          </a:xfrm>
          <a:prstGeom prst="rect">
            <a:avLst/>
          </a:prstGeom>
          <a:solidFill>
            <a:schemeClr val="bg1">
              <a:lumMod val="95000"/>
            </a:schemeClr>
          </a:solidFill>
        </p:spPr>
        <p:txBody>
          <a:bodyPr wrap="square" rtlCol="0">
            <a:spAutoFit/>
          </a:bodyPr>
          <a:lstStyle/>
          <a:p>
            <a:r>
              <a:rPr lang="en-US" sz="4600" dirty="0">
                <a:latin typeface="Beloved Sans" panose="02000505000000020004" pitchFamily="2" charset="77"/>
              </a:rPr>
              <a:t>The Spirit in the Incarnation</a:t>
            </a: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Matt. 1:22-23: “All this took place to fulfill what the Lord had said through the prophet: ‘The virgin will conceive and give birth to a son, and they will call him Immanuel’ (which means ‘God with us’).”</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9581493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09091"/>
          </a:xfrm>
          <a:prstGeom prst="rect">
            <a:avLst/>
          </a:prstGeom>
          <a:solidFill>
            <a:schemeClr val="bg1">
              <a:lumMod val="95000"/>
            </a:schemeClr>
          </a:solidFill>
        </p:spPr>
        <p:txBody>
          <a:bodyPr wrap="square" rtlCol="0">
            <a:spAutoFit/>
          </a:bodyPr>
          <a:lstStyle/>
          <a:p>
            <a:r>
              <a:rPr lang="en-US" sz="4600" dirty="0">
                <a:latin typeface="Beloved Sans" panose="02000505000000020004" pitchFamily="2" charset="77"/>
              </a:rPr>
              <a:t>The Spirit in the Incarnation</a:t>
            </a: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Matt 1:18: “This is how the birth of Jesus the Messiah came about: His mother Mary was pledged to be married to Joseph, but before they came together, she was found to be pregnant through the Holy Spirit.”</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7869996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09091"/>
          </a:xfrm>
          <a:prstGeom prst="rect">
            <a:avLst/>
          </a:prstGeom>
          <a:solidFill>
            <a:schemeClr val="bg1">
              <a:lumMod val="95000"/>
            </a:schemeClr>
          </a:solidFill>
        </p:spPr>
        <p:txBody>
          <a:bodyPr wrap="square" rtlCol="0">
            <a:spAutoFit/>
          </a:bodyPr>
          <a:lstStyle/>
          <a:p>
            <a:r>
              <a:rPr lang="en-US" sz="4600" dirty="0">
                <a:latin typeface="Beloved Sans" panose="02000505000000020004" pitchFamily="2" charset="77"/>
              </a:rPr>
              <a:t>The Spirit in the Incarnation</a:t>
            </a: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Luke 1:15: “[H]e will be filled with the Holy Spirit even before he is born.”</a:t>
            </a: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Luke 1:17: “He will go on before the Lord, in the spirit and power of Elijah…to make ready a people prepared for the Lord.”</a:t>
            </a:r>
          </a:p>
        </p:txBody>
      </p:sp>
    </p:spTree>
    <p:extLst>
      <p:ext uri="{BB962C8B-B14F-4D97-AF65-F5344CB8AC3E}">
        <p14:creationId xmlns:p14="http://schemas.microsoft.com/office/powerpoint/2010/main" val="25585298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09091"/>
          </a:xfrm>
          <a:prstGeom prst="rect">
            <a:avLst/>
          </a:prstGeom>
          <a:solidFill>
            <a:schemeClr val="bg1">
              <a:lumMod val="95000"/>
            </a:schemeClr>
          </a:solidFill>
        </p:spPr>
        <p:txBody>
          <a:bodyPr wrap="square" rtlCol="0">
            <a:spAutoFit/>
          </a:bodyPr>
          <a:lstStyle/>
          <a:p>
            <a:r>
              <a:rPr lang="en-US" sz="4600" dirty="0">
                <a:latin typeface="Beloved Sans" panose="02000505000000020004" pitchFamily="2" charset="77"/>
              </a:rPr>
              <a:t>The Spirit in the Incarnation</a:t>
            </a: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Luke 2:25-26: “Simeon … was righteous and devout. He was waiting for the consolation of Israel, and the Holy Spirit was on him. It had been revealed to him by the Holy Spirit that he would not die before he had seen the Lord’s Messiah.”</a:t>
            </a:r>
          </a:p>
        </p:txBody>
      </p:sp>
    </p:spTree>
    <p:extLst>
      <p:ext uri="{BB962C8B-B14F-4D97-AF65-F5344CB8AC3E}">
        <p14:creationId xmlns:p14="http://schemas.microsoft.com/office/powerpoint/2010/main" val="11451138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73359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385823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047536"/>
          </a:xfrm>
          <a:prstGeom prst="rect">
            <a:avLst/>
          </a:prstGeom>
          <a:solidFill>
            <a:schemeClr val="bg1">
              <a:lumMod val="95000"/>
            </a:schemeClr>
          </a:solidFill>
        </p:spPr>
        <p:txBody>
          <a:bodyPr wrap="square" rtlCol="0">
            <a:spAutoFit/>
          </a:bodyPr>
          <a:lstStyle/>
          <a:p>
            <a:r>
              <a:rPr lang="en-US" sz="4600" dirty="0">
                <a:latin typeface="Beloved Sans" panose="02000505000000020004" pitchFamily="2" charset="77"/>
              </a:rPr>
              <a:t>Luke 1:68-75</a:t>
            </a:r>
            <a:endParaRPr lang="en-US" sz="4000" dirty="0">
              <a:latin typeface="Baskerville" panose="02020502070401020303" pitchFamily="18" charset="0"/>
              <a:ea typeface="Baskerville" panose="02020502070401020303" pitchFamily="18" charset="0"/>
            </a:endParaRPr>
          </a:p>
          <a:p>
            <a:endParaRPr lang="en-US" sz="36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Praise be to the Lord, the God of Israel,</a:t>
            </a:r>
          </a:p>
          <a:p>
            <a:r>
              <a:rPr lang="en-US" sz="4000" dirty="0">
                <a:latin typeface="Baskerville" panose="02020502070401020303" pitchFamily="18" charset="0"/>
                <a:ea typeface="Baskerville" panose="02020502070401020303" pitchFamily="18" charset="0"/>
              </a:rPr>
              <a:t>    because he has come to his people and 	redeemed them.</a:t>
            </a:r>
          </a:p>
          <a:p>
            <a:r>
              <a:rPr lang="en-US" sz="4000" dirty="0">
                <a:latin typeface="Baskerville" panose="02020502070401020303" pitchFamily="18" charset="0"/>
                <a:ea typeface="Baskerville" panose="02020502070401020303" pitchFamily="18" charset="0"/>
              </a:rPr>
              <a:t>He has raised up a horn of salvation for us</a:t>
            </a:r>
          </a:p>
          <a:p>
            <a:r>
              <a:rPr lang="en-US" sz="4000" dirty="0">
                <a:latin typeface="Baskerville" panose="02020502070401020303" pitchFamily="18" charset="0"/>
                <a:ea typeface="Baskerville" panose="02020502070401020303" pitchFamily="18" charset="0"/>
              </a:rPr>
              <a:t>    in the house of his servant David</a:t>
            </a:r>
          </a:p>
          <a:p>
            <a:r>
              <a:rPr lang="en-US" sz="4000" dirty="0">
                <a:latin typeface="Baskerville" panose="02020502070401020303" pitchFamily="18" charset="0"/>
                <a:ea typeface="Baskerville" panose="02020502070401020303" pitchFamily="18" charset="0"/>
              </a:rPr>
              <a:t>(as he said through his holy prophets of long ago),</a:t>
            </a:r>
          </a:p>
        </p:txBody>
      </p:sp>
    </p:spTree>
    <p:extLst>
      <p:ext uri="{BB962C8B-B14F-4D97-AF65-F5344CB8AC3E}">
        <p14:creationId xmlns:p14="http://schemas.microsoft.com/office/powerpoint/2010/main" val="3603409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047536"/>
          </a:xfrm>
          <a:prstGeom prst="rect">
            <a:avLst/>
          </a:prstGeom>
          <a:solidFill>
            <a:schemeClr val="bg1">
              <a:lumMod val="95000"/>
            </a:schemeClr>
          </a:solidFill>
        </p:spPr>
        <p:txBody>
          <a:bodyPr wrap="square" rtlCol="0">
            <a:spAutoFit/>
          </a:bodyPr>
          <a:lstStyle/>
          <a:p>
            <a:r>
              <a:rPr lang="en-US" sz="4600" dirty="0">
                <a:latin typeface="Beloved Sans" panose="02000505000000020004" pitchFamily="2" charset="77"/>
              </a:rPr>
              <a:t>Luke 1:68-75</a:t>
            </a:r>
            <a:endParaRPr lang="en-US" sz="4000" dirty="0">
              <a:latin typeface="Baskerville" panose="02020502070401020303" pitchFamily="18" charset="0"/>
              <a:ea typeface="Baskerville" panose="02020502070401020303" pitchFamily="18" charset="0"/>
            </a:endParaRPr>
          </a:p>
          <a:p>
            <a:endParaRPr lang="en-US" sz="36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salvation from our enemies</a:t>
            </a:r>
          </a:p>
          <a:p>
            <a:r>
              <a:rPr lang="en-US" sz="4000" dirty="0">
                <a:latin typeface="Baskerville" panose="02020502070401020303" pitchFamily="18" charset="0"/>
                <a:ea typeface="Baskerville" panose="02020502070401020303" pitchFamily="18" charset="0"/>
              </a:rPr>
              <a:t>    and from the hand of all who hate us—</a:t>
            </a:r>
          </a:p>
          <a:p>
            <a:r>
              <a:rPr lang="en-US" sz="4000" dirty="0">
                <a:latin typeface="Baskerville" panose="02020502070401020303" pitchFamily="18" charset="0"/>
                <a:ea typeface="Baskerville" panose="02020502070401020303" pitchFamily="18" charset="0"/>
              </a:rPr>
              <a:t>to show mercy to our ancestors</a:t>
            </a:r>
          </a:p>
          <a:p>
            <a:r>
              <a:rPr lang="en-US" sz="4000" dirty="0">
                <a:latin typeface="Baskerville" panose="02020502070401020303" pitchFamily="18" charset="0"/>
                <a:ea typeface="Baskerville" panose="02020502070401020303" pitchFamily="18" charset="0"/>
              </a:rPr>
              <a:t>    and to remember his holy covenant,</a:t>
            </a:r>
          </a:p>
          <a:p>
            <a:r>
              <a:rPr lang="en-US" sz="4000" dirty="0">
                <a:latin typeface="Baskerville" panose="02020502070401020303" pitchFamily="18" charset="0"/>
                <a:ea typeface="Baskerville" panose="02020502070401020303" pitchFamily="18" charset="0"/>
              </a:rPr>
              <a:t>	the oath he swore to our father Abraham:</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8722467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4431983"/>
          </a:xfrm>
          <a:prstGeom prst="rect">
            <a:avLst/>
          </a:prstGeom>
          <a:solidFill>
            <a:schemeClr val="bg1">
              <a:lumMod val="95000"/>
            </a:schemeClr>
          </a:solidFill>
        </p:spPr>
        <p:txBody>
          <a:bodyPr wrap="square" rtlCol="0">
            <a:spAutoFit/>
          </a:bodyPr>
          <a:lstStyle/>
          <a:p>
            <a:r>
              <a:rPr lang="en-US" sz="4600" dirty="0">
                <a:latin typeface="Beloved Sans" panose="02000505000000020004" pitchFamily="2" charset="77"/>
              </a:rPr>
              <a:t>Luke 1:68-75</a:t>
            </a:r>
            <a:endParaRPr lang="en-US" sz="4000" dirty="0">
              <a:latin typeface="Baskerville" panose="02020502070401020303" pitchFamily="18" charset="0"/>
              <a:ea typeface="Baskerville" panose="02020502070401020303" pitchFamily="18" charset="0"/>
            </a:endParaRPr>
          </a:p>
          <a:p>
            <a:endParaRPr lang="en-US" sz="36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to rescue us from the hand of our enemies,</a:t>
            </a:r>
          </a:p>
          <a:p>
            <a:r>
              <a:rPr lang="en-US" sz="4000" dirty="0">
                <a:latin typeface="Baskerville" panose="02020502070401020303" pitchFamily="18" charset="0"/>
                <a:ea typeface="Baskerville" panose="02020502070401020303" pitchFamily="18" charset="0"/>
              </a:rPr>
              <a:t>    and to enable us to serve him without fear</a:t>
            </a:r>
          </a:p>
          <a:p>
            <a:r>
              <a:rPr lang="en-US" sz="4000" dirty="0">
                <a:latin typeface="Baskerville" panose="02020502070401020303" pitchFamily="18" charset="0"/>
                <a:ea typeface="Baskerville" panose="02020502070401020303" pitchFamily="18" charset="0"/>
              </a:rPr>
              <a:t>    in holiness and righteousness before him </a:t>
            </a:r>
          </a:p>
          <a:p>
            <a:r>
              <a:rPr lang="en-US" sz="4000" dirty="0">
                <a:latin typeface="Baskerville" panose="02020502070401020303" pitchFamily="18" charset="0"/>
                <a:ea typeface="Baskerville" panose="02020502070401020303" pitchFamily="18" charset="0"/>
              </a:rPr>
              <a:t>	all our days.</a:t>
            </a:r>
          </a:p>
          <a:p>
            <a:r>
              <a:rPr lang="en-US" sz="4000" dirty="0">
                <a:latin typeface="Baskerville" panose="02020502070401020303" pitchFamily="18" charset="0"/>
                <a:ea typeface="Baskerville" panose="02020502070401020303" pitchFamily="18" charset="0"/>
              </a:rPr>
              <a:t>	Amen.</a:t>
            </a:r>
          </a:p>
        </p:txBody>
      </p:sp>
    </p:spTree>
    <p:extLst>
      <p:ext uri="{BB962C8B-B14F-4D97-AF65-F5344CB8AC3E}">
        <p14:creationId xmlns:p14="http://schemas.microsoft.com/office/powerpoint/2010/main" val="29833687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630A88A1-DE0A-F21F-EDF6-7405AA165CBC}"/>
              </a:ext>
            </a:extLst>
          </p:cNvPr>
          <p:cNvPicPr>
            <a:picLocks noChangeAspect="1"/>
          </p:cNvPicPr>
          <p:nvPr/>
        </p:nvPicPr>
        <p:blipFill>
          <a:blip r:embed="rId2"/>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C5B9667B-EE2F-9DCA-1DA2-E18675F40C3D}"/>
              </a:ext>
            </a:extLst>
          </p:cNvPr>
          <p:cNvSpPr txBox="1"/>
          <p:nvPr/>
        </p:nvSpPr>
        <p:spPr>
          <a:xfrm>
            <a:off x="4474413" y="2921168"/>
            <a:ext cx="3243173" cy="1015663"/>
          </a:xfrm>
          <a:prstGeom prst="rect">
            <a:avLst/>
          </a:prstGeom>
          <a:solidFill>
            <a:schemeClr val="bg1"/>
          </a:solidFill>
        </p:spPr>
        <p:txBody>
          <a:bodyPr wrap="square" rtlCol="0">
            <a:spAutoFit/>
          </a:bodyPr>
          <a:lstStyle/>
          <a:p>
            <a:pPr algn="ctr"/>
            <a:r>
              <a:rPr lang="en-US" sz="6000" dirty="0">
                <a:latin typeface="Beloved Sans" panose="02000505000000020004" pitchFamily="2" charset="77"/>
              </a:rPr>
              <a:t>Prayer</a:t>
            </a:r>
            <a:endParaRPr lang="en-US" sz="6000" dirty="0"/>
          </a:p>
        </p:txBody>
      </p:sp>
    </p:spTree>
    <p:extLst>
      <p:ext uri="{BB962C8B-B14F-4D97-AF65-F5344CB8AC3E}">
        <p14:creationId xmlns:p14="http://schemas.microsoft.com/office/powerpoint/2010/main" val="3636787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09091"/>
          </a:xfrm>
          <a:prstGeom prst="rect">
            <a:avLst/>
          </a:prstGeom>
          <a:solidFill>
            <a:schemeClr val="bg1">
              <a:lumMod val="95000"/>
            </a:schemeClr>
          </a:solidFill>
        </p:spPr>
        <p:txBody>
          <a:bodyPr wrap="square" rtlCol="0">
            <a:spAutoFit/>
          </a:bodyPr>
          <a:lstStyle/>
          <a:p>
            <a:r>
              <a:rPr lang="en-US" sz="4600" dirty="0">
                <a:latin typeface="Beloved Sans" panose="02000505000000020004" pitchFamily="2" charset="77"/>
              </a:rPr>
              <a:t>Angels We Have Heard on High </a:t>
            </a: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Angels we have heard on high</a:t>
            </a:r>
          </a:p>
          <a:p>
            <a:r>
              <a:rPr lang="en-US" sz="4000" dirty="0">
                <a:latin typeface="Baskerville" panose="02020502070401020303" pitchFamily="18" charset="0"/>
                <a:ea typeface="Baskerville" panose="02020502070401020303" pitchFamily="18" charset="0"/>
              </a:rPr>
              <a:t>Sweetly singing o’er the plains</a:t>
            </a:r>
          </a:p>
          <a:p>
            <a:r>
              <a:rPr lang="en-US" sz="4000" dirty="0">
                <a:latin typeface="Baskerville" panose="02020502070401020303" pitchFamily="18" charset="0"/>
                <a:ea typeface="Baskerville" panose="02020502070401020303" pitchFamily="18" charset="0"/>
              </a:rPr>
              <a:t>And the mountains in reply</a:t>
            </a:r>
          </a:p>
          <a:p>
            <a:r>
              <a:rPr lang="en-US" sz="4000" dirty="0">
                <a:latin typeface="Baskerville" panose="02020502070401020303" pitchFamily="18" charset="0"/>
                <a:ea typeface="Baskerville" panose="02020502070401020303" pitchFamily="18" charset="0"/>
              </a:rPr>
              <a:t>Echoing their joyous strains</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225735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09091"/>
          </a:xfrm>
          <a:prstGeom prst="rect">
            <a:avLst/>
          </a:prstGeom>
          <a:solidFill>
            <a:schemeClr val="bg1">
              <a:lumMod val="95000"/>
            </a:schemeClr>
          </a:solidFill>
        </p:spPr>
        <p:txBody>
          <a:bodyPr wrap="square" rtlCol="0">
            <a:spAutoFit/>
          </a:bodyPr>
          <a:lstStyle/>
          <a:p>
            <a:r>
              <a:rPr lang="en-US" sz="4600" dirty="0">
                <a:latin typeface="Beloved Sans" panose="02000505000000020004" pitchFamily="2" charset="77"/>
              </a:rPr>
              <a:t>Angels We Have Heard on High </a:t>
            </a: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Gloria in excelsis Deo </a:t>
            </a:r>
          </a:p>
          <a:p>
            <a:r>
              <a:rPr lang="en-US" sz="4000" dirty="0">
                <a:latin typeface="Baskerville" panose="02020502070401020303" pitchFamily="18" charset="0"/>
                <a:ea typeface="Baskerville" panose="02020502070401020303" pitchFamily="18" charset="0"/>
              </a:rPr>
              <a:t>Gloria in excelsis Deo</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761689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09091"/>
          </a:xfrm>
          <a:prstGeom prst="rect">
            <a:avLst/>
          </a:prstGeom>
          <a:solidFill>
            <a:schemeClr val="bg1">
              <a:lumMod val="95000"/>
            </a:schemeClr>
          </a:solidFill>
        </p:spPr>
        <p:txBody>
          <a:bodyPr wrap="square" rtlCol="0">
            <a:spAutoFit/>
          </a:bodyPr>
          <a:lstStyle/>
          <a:p>
            <a:r>
              <a:rPr lang="en-US" sz="4600" dirty="0">
                <a:latin typeface="Beloved Sans" panose="02000505000000020004" pitchFamily="2" charset="77"/>
              </a:rPr>
              <a:t>Angels We Have Heard on High </a:t>
            </a: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Shepherds why this jubilee</a:t>
            </a:r>
          </a:p>
          <a:p>
            <a:r>
              <a:rPr lang="en-US" sz="4000" dirty="0">
                <a:latin typeface="Baskerville" panose="02020502070401020303" pitchFamily="18" charset="0"/>
                <a:ea typeface="Baskerville" panose="02020502070401020303" pitchFamily="18" charset="0"/>
              </a:rPr>
              <a:t>Why your joyous strains prolong</a:t>
            </a:r>
          </a:p>
          <a:p>
            <a:r>
              <a:rPr lang="en-US" sz="4000" dirty="0">
                <a:latin typeface="Baskerville" panose="02020502070401020303" pitchFamily="18" charset="0"/>
                <a:ea typeface="Baskerville" panose="02020502070401020303" pitchFamily="18" charset="0"/>
              </a:rPr>
              <a:t>What the gladsome tidings be</a:t>
            </a:r>
          </a:p>
          <a:p>
            <a:r>
              <a:rPr lang="en-US" sz="4000" dirty="0">
                <a:latin typeface="Baskerville" panose="02020502070401020303" pitchFamily="18" charset="0"/>
                <a:ea typeface="Baskerville" panose="02020502070401020303" pitchFamily="18" charset="0"/>
              </a:rPr>
              <a:t>Which inspire your </a:t>
            </a:r>
            <a:r>
              <a:rPr lang="en-US" sz="4000" dirty="0" err="1">
                <a:latin typeface="Baskerville" panose="02020502070401020303" pitchFamily="18" charset="0"/>
                <a:ea typeface="Baskerville" panose="02020502070401020303" pitchFamily="18" charset="0"/>
              </a:rPr>
              <a:t>heav’nly</a:t>
            </a:r>
            <a:r>
              <a:rPr lang="en-US" sz="4000" dirty="0">
                <a:latin typeface="Baskerville" panose="02020502070401020303" pitchFamily="18" charset="0"/>
                <a:ea typeface="Baskerville" panose="02020502070401020303" pitchFamily="18" charset="0"/>
              </a:rPr>
              <a:t> song</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164536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09091"/>
          </a:xfrm>
          <a:prstGeom prst="rect">
            <a:avLst/>
          </a:prstGeom>
          <a:solidFill>
            <a:schemeClr val="bg1">
              <a:lumMod val="95000"/>
            </a:schemeClr>
          </a:solidFill>
        </p:spPr>
        <p:txBody>
          <a:bodyPr wrap="square" rtlCol="0">
            <a:spAutoFit/>
          </a:bodyPr>
          <a:lstStyle/>
          <a:p>
            <a:r>
              <a:rPr lang="en-US" sz="4600" dirty="0">
                <a:latin typeface="Beloved Sans" panose="02000505000000020004" pitchFamily="2" charset="77"/>
              </a:rPr>
              <a:t>Angels We Have Heard on High </a:t>
            </a: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Gloria in excelsis Deo </a:t>
            </a:r>
          </a:p>
          <a:p>
            <a:r>
              <a:rPr lang="en-US" sz="4000" dirty="0">
                <a:latin typeface="Baskerville" panose="02020502070401020303" pitchFamily="18" charset="0"/>
                <a:ea typeface="Baskerville" panose="02020502070401020303" pitchFamily="18" charset="0"/>
              </a:rPr>
              <a:t>Gloria in excelsis Deo</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523115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09091"/>
          </a:xfrm>
          <a:prstGeom prst="rect">
            <a:avLst/>
          </a:prstGeom>
          <a:solidFill>
            <a:schemeClr val="bg1">
              <a:lumMod val="95000"/>
            </a:schemeClr>
          </a:solidFill>
        </p:spPr>
        <p:txBody>
          <a:bodyPr wrap="square" rtlCol="0">
            <a:spAutoFit/>
          </a:bodyPr>
          <a:lstStyle/>
          <a:p>
            <a:r>
              <a:rPr lang="en-US" sz="4600" dirty="0">
                <a:latin typeface="Beloved Sans" panose="02000505000000020004" pitchFamily="2" charset="77"/>
              </a:rPr>
              <a:t>Angels We Have Heard on High </a:t>
            </a: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Come to Bethlehem and see</a:t>
            </a:r>
          </a:p>
          <a:p>
            <a:r>
              <a:rPr lang="en-US" sz="4000" dirty="0">
                <a:latin typeface="Baskerville" panose="02020502070401020303" pitchFamily="18" charset="0"/>
                <a:ea typeface="Baskerville" panose="02020502070401020303" pitchFamily="18" charset="0"/>
              </a:rPr>
              <a:t>Christ whose birth the angels sing</a:t>
            </a:r>
          </a:p>
          <a:p>
            <a:r>
              <a:rPr lang="en-US" sz="4000" dirty="0">
                <a:latin typeface="Baskerville" panose="02020502070401020303" pitchFamily="18" charset="0"/>
                <a:ea typeface="Baskerville" panose="02020502070401020303" pitchFamily="18" charset="0"/>
              </a:rPr>
              <a:t>Come adore on bended knee</a:t>
            </a:r>
          </a:p>
          <a:p>
            <a:r>
              <a:rPr lang="en-US" sz="4000" dirty="0">
                <a:latin typeface="Baskerville" panose="02020502070401020303" pitchFamily="18" charset="0"/>
                <a:ea typeface="Baskerville" panose="02020502070401020303" pitchFamily="18" charset="0"/>
              </a:rPr>
              <a:t>Christ the Lord the newborn King</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842870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09091"/>
          </a:xfrm>
          <a:prstGeom prst="rect">
            <a:avLst/>
          </a:prstGeom>
          <a:solidFill>
            <a:schemeClr val="bg1">
              <a:lumMod val="95000"/>
            </a:schemeClr>
          </a:solidFill>
        </p:spPr>
        <p:txBody>
          <a:bodyPr wrap="square" rtlCol="0">
            <a:spAutoFit/>
          </a:bodyPr>
          <a:lstStyle/>
          <a:p>
            <a:r>
              <a:rPr lang="en-US" sz="4600" dirty="0">
                <a:latin typeface="Beloved Sans" panose="02000505000000020004" pitchFamily="2" charset="77"/>
              </a:rPr>
              <a:t>Angels We Have Heard on High </a:t>
            </a: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Gloria in excelsis Deo </a:t>
            </a:r>
          </a:p>
          <a:p>
            <a:r>
              <a:rPr lang="en-US" sz="4000" dirty="0">
                <a:latin typeface="Baskerville" panose="02020502070401020303" pitchFamily="18" charset="0"/>
                <a:ea typeface="Baskerville" panose="02020502070401020303" pitchFamily="18" charset="0"/>
              </a:rPr>
              <a:t>Gloria in excelsis Deo</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836075947"/>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27346</TotalTime>
  <Words>873</Words>
  <Application>Microsoft Macintosh PowerPoint</Application>
  <PresentationFormat>Widescreen</PresentationFormat>
  <Paragraphs>156</Paragraphs>
  <Slides>33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Baskerville</vt:lpstr>
      <vt:lpstr>Beloved Sans</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9</cp:revision>
  <dcterms:created xsi:type="dcterms:W3CDTF">2021-09-27T18:30:23Z</dcterms:created>
  <dcterms:modified xsi:type="dcterms:W3CDTF">2022-12-15T22:28:32Z</dcterms:modified>
</cp:coreProperties>
</file>