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56" r:id="rId5"/>
    <p:sldId id="349" r:id="rId6"/>
    <p:sldId id="345" r:id="rId7"/>
    <p:sldId id="354" r:id="rId8"/>
    <p:sldId id="355" r:id="rId9"/>
    <p:sldId id="363" r:id="rId10"/>
    <p:sldId id="369" r:id="rId11"/>
    <p:sldId id="373" r:id="rId12"/>
    <p:sldId id="379" r:id="rId13"/>
    <p:sldId id="291" r:id="rId14"/>
    <p:sldId id="374" r:id="rId15"/>
    <p:sldId id="375"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11C721-74B7-FB40-9CE0-9B8448E719A0}" v="26" dt="2020-09-29T12:22:10.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7" autoAdjust="0"/>
    <p:restoredTop sz="86385"/>
  </p:normalViewPr>
  <p:slideViewPr>
    <p:cSldViewPr snapToGrid="0" showGuides="1">
      <p:cViewPr varScale="1">
        <p:scale>
          <a:sx n="94" d="100"/>
          <a:sy n="94" d="100"/>
        </p:scale>
        <p:origin x="1488" y="18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9A11C721-74B7-FB40-9CE0-9B8448E719A0}"/>
    <pc:docChg chg="delSld sldOrd">
      <pc:chgData name="Rachel Keeler" userId="4db9b7d9-2fc6-4369-9fe9-4ed3570fbc23" providerId="ADAL" clId="{9A11C721-74B7-FB40-9CE0-9B8448E719A0}" dt="2020-10-13T15:53:32.248" v="26" actId="2696"/>
      <pc:docMkLst>
        <pc:docMk/>
      </pc:docMkLst>
      <pc:sldChg chg="del">
        <pc:chgData name="Rachel Keeler" userId="4db9b7d9-2fc6-4369-9fe9-4ed3570fbc23" providerId="ADAL" clId="{9A11C721-74B7-FB40-9CE0-9B8448E719A0}" dt="2020-10-13T15:51:19.386" v="0" actId="2696"/>
        <pc:sldMkLst>
          <pc:docMk/>
          <pc:sldMk cId="990387542" sldId="339"/>
        </pc:sldMkLst>
      </pc:sldChg>
      <pc:sldChg chg="del">
        <pc:chgData name="Rachel Keeler" userId="4db9b7d9-2fc6-4369-9fe9-4ed3570fbc23" providerId="ADAL" clId="{9A11C721-74B7-FB40-9CE0-9B8448E719A0}" dt="2020-10-13T15:51:28.695" v="4" actId="2696"/>
        <pc:sldMkLst>
          <pc:docMk/>
          <pc:sldMk cId="17860562" sldId="344"/>
        </pc:sldMkLst>
      </pc:sldChg>
      <pc:sldChg chg="del">
        <pc:chgData name="Rachel Keeler" userId="4db9b7d9-2fc6-4369-9fe9-4ed3570fbc23" providerId="ADAL" clId="{9A11C721-74B7-FB40-9CE0-9B8448E719A0}" dt="2020-10-13T15:51:19.434" v="2" actId="2696"/>
        <pc:sldMkLst>
          <pc:docMk/>
          <pc:sldMk cId="2810242699" sldId="347"/>
        </pc:sldMkLst>
      </pc:sldChg>
      <pc:sldChg chg="del">
        <pc:chgData name="Rachel Keeler" userId="4db9b7d9-2fc6-4369-9fe9-4ed3570fbc23" providerId="ADAL" clId="{9A11C721-74B7-FB40-9CE0-9B8448E719A0}" dt="2020-10-13T15:51:19.459" v="3" actId="2696"/>
        <pc:sldMkLst>
          <pc:docMk/>
          <pc:sldMk cId="2098750765" sldId="348"/>
        </pc:sldMkLst>
      </pc:sldChg>
      <pc:sldChg chg="del">
        <pc:chgData name="Rachel Keeler" userId="4db9b7d9-2fc6-4369-9fe9-4ed3570fbc23" providerId="ADAL" clId="{9A11C721-74B7-FB40-9CE0-9B8448E719A0}" dt="2020-10-13T15:51:19.405" v="1" actId="2696"/>
        <pc:sldMkLst>
          <pc:docMk/>
          <pc:sldMk cId="3536689106" sldId="351"/>
        </pc:sldMkLst>
      </pc:sldChg>
      <pc:sldChg chg="del">
        <pc:chgData name="Rachel Keeler" userId="4db9b7d9-2fc6-4369-9fe9-4ed3570fbc23" providerId="ADAL" clId="{9A11C721-74B7-FB40-9CE0-9B8448E719A0}" dt="2020-10-13T15:53:32.248" v="26" actId="2696"/>
        <pc:sldMkLst>
          <pc:docMk/>
          <pc:sldMk cId="3711201759" sldId="352"/>
        </pc:sldMkLst>
      </pc:sldChg>
      <pc:sldChg chg="del">
        <pc:chgData name="Rachel Keeler" userId="4db9b7d9-2fc6-4369-9fe9-4ed3570fbc23" providerId="ADAL" clId="{9A11C721-74B7-FB40-9CE0-9B8448E719A0}" dt="2020-10-13T15:53:24.313" v="24" actId="2696"/>
        <pc:sldMkLst>
          <pc:docMk/>
          <pc:sldMk cId="1604712393" sldId="353"/>
        </pc:sldMkLst>
      </pc:sldChg>
      <pc:sldChg chg="ord">
        <pc:chgData name="Rachel Keeler" userId="4db9b7d9-2fc6-4369-9fe9-4ed3570fbc23" providerId="ADAL" clId="{9A11C721-74B7-FB40-9CE0-9B8448E719A0}" dt="2020-10-13T15:53:26.429" v="25" actId="20578"/>
        <pc:sldMkLst>
          <pc:docMk/>
          <pc:sldMk cId="3883713403" sldId="355"/>
        </pc:sldMkLst>
      </pc:sldChg>
      <pc:sldChg chg="del">
        <pc:chgData name="Rachel Keeler" userId="4db9b7d9-2fc6-4369-9fe9-4ed3570fbc23" providerId="ADAL" clId="{9A11C721-74B7-FB40-9CE0-9B8448E719A0}" dt="2020-10-13T15:51:49.063" v="10" actId="2696"/>
        <pc:sldMkLst>
          <pc:docMk/>
          <pc:sldMk cId="248916965" sldId="356"/>
        </pc:sldMkLst>
      </pc:sldChg>
      <pc:sldChg chg="del">
        <pc:chgData name="Rachel Keeler" userId="4db9b7d9-2fc6-4369-9fe9-4ed3570fbc23" providerId="ADAL" clId="{9A11C721-74B7-FB40-9CE0-9B8448E719A0}" dt="2020-10-13T15:52:27.297" v="15" actId="2696"/>
        <pc:sldMkLst>
          <pc:docMk/>
          <pc:sldMk cId="3925086864" sldId="357"/>
        </pc:sldMkLst>
      </pc:sldChg>
      <pc:sldChg chg="del">
        <pc:chgData name="Rachel Keeler" userId="4db9b7d9-2fc6-4369-9fe9-4ed3570fbc23" providerId="ADAL" clId="{9A11C721-74B7-FB40-9CE0-9B8448E719A0}" dt="2020-10-13T15:52:43.783" v="19" actId="2696"/>
        <pc:sldMkLst>
          <pc:docMk/>
          <pc:sldMk cId="52548908" sldId="358"/>
        </pc:sldMkLst>
      </pc:sldChg>
      <pc:sldChg chg="del">
        <pc:chgData name="Rachel Keeler" userId="4db9b7d9-2fc6-4369-9fe9-4ed3570fbc23" providerId="ADAL" clId="{9A11C721-74B7-FB40-9CE0-9B8448E719A0}" dt="2020-10-13T15:51:49.047" v="8" actId="2696"/>
        <pc:sldMkLst>
          <pc:docMk/>
          <pc:sldMk cId="1900801654" sldId="359"/>
        </pc:sldMkLst>
      </pc:sldChg>
      <pc:sldChg chg="del">
        <pc:chgData name="Rachel Keeler" userId="4db9b7d9-2fc6-4369-9fe9-4ed3570fbc23" providerId="ADAL" clId="{9A11C721-74B7-FB40-9CE0-9B8448E719A0}" dt="2020-10-13T15:51:49.038" v="7" actId="2696"/>
        <pc:sldMkLst>
          <pc:docMk/>
          <pc:sldMk cId="897278748" sldId="360"/>
        </pc:sldMkLst>
      </pc:sldChg>
      <pc:sldChg chg="del">
        <pc:chgData name="Rachel Keeler" userId="4db9b7d9-2fc6-4369-9fe9-4ed3570fbc23" providerId="ADAL" clId="{9A11C721-74B7-FB40-9CE0-9B8448E719A0}" dt="2020-10-13T15:51:49.027" v="6" actId="2696"/>
        <pc:sldMkLst>
          <pc:docMk/>
          <pc:sldMk cId="1904241368" sldId="361"/>
        </pc:sldMkLst>
      </pc:sldChg>
      <pc:sldChg chg="del">
        <pc:chgData name="Rachel Keeler" userId="4db9b7d9-2fc6-4369-9fe9-4ed3570fbc23" providerId="ADAL" clId="{9A11C721-74B7-FB40-9CE0-9B8448E719A0}" dt="2020-10-13T15:51:49.056" v="9" actId="2696"/>
        <pc:sldMkLst>
          <pc:docMk/>
          <pc:sldMk cId="2338129396" sldId="362"/>
        </pc:sldMkLst>
      </pc:sldChg>
      <pc:sldChg chg="del">
        <pc:chgData name="Rachel Keeler" userId="4db9b7d9-2fc6-4369-9fe9-4ed3570fbc23" providerId="ADAL" clId="{9A11C721-74B7-FB40-9CE0-9B8448E719A0}" dt="2020-10-13T15:51:49.014" v="5" actId="2696"/>
        <pc:sldMkLst>
          <pc:docMk/>
          <pc:sldMk cId="1181804969" sldId="364"/>
        </pc:sldMkLst>
      </pc:sldChg>
      <pc:sldChg chg="del">
        <pc:chgData name="Rachel Keeler" userId="4db9b7d9-2fc6-4369-9fe9-4ed3570fbc23" providerId="ADAL" clId="{9A11C721-74B7-FB40-9CE0-9B8448E719A0}" dt="2020-10-13T15:52:27.290" v="14" actId="2696"/>
        <pc:sldMkLst>
          <pc:docMk/>
          <pc:sldMk cId="2586526529" sldId="365"/>
        </pc:sldMkLst>
      </pc:sldChg>
      <pc:sldChg chg="del">
        <pc:chgData name="Rachel Keeler" userId="4db9b7d9-2fc6-4369-9fe9-4ed3570fbc23" providerId="ADAL" clId="{9A11C721-74B7-FB40-9CE0-9B8448E719A0}" dt="2020-10-13T15:52:27.284" v="13" actId="2696"/>
        <pc:sldMkLst>
          <pc:docMk/>
          <pc:sldMk cId="1571206285" sldId="366"/>
        </pc:sldMkLst>
      </pc:sldChg>
      <pc:sldChg chg="del">
        <pc:chgData name="Rachel Keeler" userId="4db9b7d9-2fc6-4369-9fe9-4ed3570fbc23" providerId="ADAL" clId="{9A11C721-74B7-FB40-9CE0-9B8448E719A0}" dt="2020-10-13T15:52:27.277" v="12" actId="2696"/>
        <pc:sldMkLst>
          <pc:docMk/>
          <pc:sldMk cId="163444136" sldId="367"/>
        </pc:sldMkLst>
      </pc:sldChg>
      <pc:sldChg chg="del">
        <pc:chgData name="Rachel Keeler" userId="4db9b7d9-2fc6-4369-9fe9-4ed3570fbc23" providerId="ADAL" clId="{9A11C721-74B7-FB40-9CE0-9B8448E719A0}" dt="2020-10-13T15:52:27.271" v="11" actId="2696"/>
        <pc:sldMkLst>
          <pc:docMk/>
          <pc:sldMk cId="3312588253" sldId="368"/>
        </pc:sldMkLst>
      </pc:sldChg>
      <pc:sldChg chg="del">
        <pc:chgData name="Rachel Keeler" userId="4db9b7d9-2fc6-4369-9fe9-4ed3570fbc23" providerId="ADAL" clId="{9A11C721-74B7-FB40-9CE0-9B8448E719A0}" dt="2020-10-13T15:52:43.765" v="17" actId="2696"/>
        <pc:sldMkLst>
          <pc:docMk/>
          <pc:sldMk cId="195716925" sldId="370"/>
        </pc:sldMkLst>
      </pc:sldChg>
      <pc:sldChg chg="del">
        <pc:chgData name="Rachel Keeler" userId="4db9b7d9-2fc6-4369-9fe9-4ed3570fbc23" providerId="ADAL" clId="{9A11C721-74B7-FB40-9CE0-9B8448E719A0}" dt="2020-10-13T15:52:43.754" v="16" actId="2696"/>
        <pc:sldMkLst>
          <pc:docMk/>
          <pc:sldMk cId="1271481850" sldId="371"/>
        </pc:sldMkLst>
      </pc:sldChg>
      <pc:sldChg chg="del">
        <pc:chgData name="Rachel Keeler" userId="4db9b7d9-2fc6-4369-9fe9-4ed3570fbc23" providerId="ADAL" clId="{9A11C721-74B7-FB40-9CE0-9B8448E719A0}" dt="2020-10-13T15:52:43.775" v="18" actId="2696"/>
        <pc:sldMkLst>
          <pc:docMk/>
          <pc:sldMk cId="3141472139" sldId="372"/>
        </pc:sldMkLst>
      </pc:sldChg>
      <pc:sldChg chg="del">
        <pc:chgData name="Rachel Keeler" userId="4db9b7d9-2fc6-4369-9fe9-4ed3570fbc23" providerId="ADAL" clId="{9A11C721-74B7-FB40-9CE0-9B8448E719A0}" dt="2020-10-13T15:52:55.313" v="23" actId="2696"/>
        <pc:sldMkLst>
          <pc:docMk/>
          <pc:sldMk cId="4206635375" sldId="376"/>
        </pc:sldMkLst>
      </pc:sldChg>
      <pc:sldChg chg="del">
        <pc:chgData name="Rachel Keeler" userId="4db9b7d9-2fc6-4369-9fe9-4ed3570fbc23" providerId="ADAL" clId="{9A11C721-74B7-FB40-9CE0-9B8448E719A0}" dt="2020-10-13T15:52:55.298" v="21" actId="2696"/>
        <pc:sldMkLst>
          <pc:docMk/>
          <pc:sldMk cId="2888095015" sldId="377"/>
        </pc:sldMkLst>
      </pc:sldChg>
      <pc:sldChg chg="del">
        <pc:chgData name="Rachel Keeler" userId="4db9b7d9-2fc6-4369-9fe9-4ed3570fbc23" providerId="ADAL" clId="{9A11C721-74B7-FB40-9CE0-9B8448E719A0}" dt="2020-10-13T15:52:55.291" v="20" actId="2696"/>
        <pc:sldMkLst>
          <pc:docMk/>
          <pc:sldMk cId="1296766238" sldId="378"/>
        </pc:sldMkLst>
      </pc:sldChg>
      <pc:sldChg chg="del">
        <pc:chgData name="Rachel Keeler" userId="4db9b7d9-2fc6-4369-9fe9-4ed3570fbc23" providerId="ADAL" clId="{9A11C721-74B7-FB40-9CE0-9B8448E719A0}" dt="2020-10-13T15:52:55.308" v="22" actId="2696"/>
        <pc:sldMkLst>
          <pc:docMk/>
          <pc:sldMk cId="269232715" sldId="3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10/13/20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10/13/20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2</a:t>
            </a:fld>
            <a:endParaRPr lang="en-US"/>
          </a:p>
        </p:txBody>
      </p:sp>
    </p:spTree>
    <p:extLst>
      <p:ext uri="{BB962C8B-B14F-4D97-AF65-F5344CB8AC3E}">
        <p14:creationId xmlns:p14="http://schemas.microsoft.com/office/powerpoint/2010/main" val="144049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3</a:t>
            </a:fld>
            <a:endParaRPr lang="en-US"/>
          </a:p>
        </p:txBody>
      </p:sp>
    </p:spTree>
    <p:extLst>
      <p:ext uri="{BB962C8B-B14F-4D97-AF65-F5344CB8AC3E}">
        <p14:creationId xmlns:p14="http://schemas.microsoft.com/office/powerpoint/2010/main" val="373772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4</a:t>
            </a:fld>
            <a:endParaRPr lang="en-US"/>
          </a:p>
        </p:txBody>
      </p:sp>
    </p:spTree>
    <p:extLst>
      <p:ext uri="{BB962C8B-B14F-4D97-AF65-F5344CB8AC3E}">
        <p14:creationId xmlns:p14="http://schemas.microsoft.com/office/powerpoint/2010/main" val="2744228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4028415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6</a:t>
            </a:fld>
            <a:endParaRPr lang="en-US"/>
          </a:p>
        </p:txBody>
      </p:sp>
    </p:spTree>
    <p:extLst>
      <p:ext uri="{BB962C8B-B14F-4D97-AF65-F5344CB8AC3E}">
        <p14:creationId xmlns:p14="http://schemas.microsoft.com/office/powerpoint/2010/main" val="3178868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7</a:t>
            </a:fld>
            <a:endParaRPr lang="en-US"/>
          </a:p>
        </p:txBody>
      </p:sp>
    </p:spTree>
    <p:extLst>
      <p:ext uri="{BB962C8B-B14F-4D97-AF65-F5344CB8AC3E}">
        <p14:creationId xmlns:p14="http://schemas.microsoft.com/office/powerpoint/2010/main" val="1346567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8</a:t>
            </a:fld>
            <a:endParaRPr lang="en-US"/>
          </a:p>
        </p:txBody>
      </p:sp>
    </p:spTree>
    <p:extLst>
      <p:ext uri="{BB962C8B-B14F-4D97-AF65-F5344CB8AC3E}">
        <p14:creationId xmlns:p14="http://schemas.microsoft.com/office/powerpoint/2010/main" val="374128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9</a:t>
            </a:fld>
            <a:endParaRPr lang="en-US"/>
          </a:p>
        </p:txBody>
      </p:sp>
    </p:spTree>
    <p:extLst>
      <p:ext uri="{BB962C8B-B14F-4D97-AF65-F5344CB8AC3E}">
        <p14:creationId xmlns:p14="http://schemas.microsoft.com/office/powerpoint/2010/main" val="89925379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10/13/20</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10/13/20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10/13/20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10/13/20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10/13/20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10/13/20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10/13/20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10/13/20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10/13/20</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tatic.esvmedia.org/media/esv-global-study-bible/images/big/map_23_01.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lstStyle/>
          <a:p>
            <a:r>
              <a:rPr lang="en-US" dirty="0"/>
              <a:t>Isaiah</a:t>
            </a:r>
            <a:br>
              <a:rPr lang="en-US" dirty="0"/>
            </a:br>
            <a:r>
              <a:rPr lang="en-US" dirty="0"/>
              <a:t>week three</a:t>
            </a:r>
          </a:p>
        </p:txBody>
      </p:sp>
      <p:sp>
        <p:nvSpPr>
          <p:cNvPr id="7" name="Subtitle 6"/>
          <p:cNvSpPr>
            <a:spLocks noGrp="1"/>
          </p:cNvSpPr>
          <p:nvPr>
            <p:ph type="subTitle" idx="1"/>
          </p:nvPr>
        </p:nvSpPr>
        <p:spPr/>
        <p:txBody>
          <a:bodyPr/>
          <a:lstStyle/>
          <a:p>
            <a:r>
              <a:rPr lang="en-US" dirty="0"/>
              <a:t>Grace Chapel Lexington Women’s Bible Study</a:t>
            </a:r>
          </a:p>
          <a:p>
            <a:r>
              <a:rPr lang="en-US" dirty="0"/>
              <a:t>September 29, 2020</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Psalm 19:57-64</a:t>
            </a:r>
          </a:p>
        </p:txBody>
      </p:sp>
      <p:sp>
        <p:nvSpPr>
          <p:cNvPr id="14" name="Content Placeholder 13"/>
          <p:cNvSpPr>
            <a:spLocks noGrp="1"/>
          </p:cNvSpPr>
          <p:nvPr>
            <p:ph idx="1"/>
          </p:nvPr>
        </p:nvSpPr>
        <p:spPr/>
        <p:txBody>
          <a:bodyPr>
            <a:normAutofit lnSpcReduction="10000"/>
          </a:bodyPr>
          <a:lstStyle/>
          <a:p>
            <a:pPr marL="0" indent="0">
              <a:buNone/>
            </a:pPr>
            <a:r>
              <a:rPr lang="en-US" sz="3600" dirty="0"/>
              <a:t>You are my portion, Lord;</a:t>
            </a:r>
          </a:p>
          <a:p>
            <a:pPr marL="0" indent="0">
              <a:buNone/>
            </a:pPr>
            <a:r>
              <a:rPr lang="en-US" sz="3600" dirty="0"/>
              <a:t>    I have promised to obey your words.</a:t>
            </a:r>
          </a:p>
          <a:p>
            <a:pPr marL="0" indent="0">
              <a:buNone/>
            </a:pPr>
            <a:r>
              <a:rPr lang="en-US" sz="3600" dirty="0"/>
              <a:t>I have sought your face with all my heart;</a:t>
            </a:r>
          </a:p>
          <a:p>
            <a:pPr marL="0" indent="0">
              <a:buNone/>
            </a:pPr>
            <a:r>
              <a:rPr lang="en-US" sz="3600" dirty="0"/>
              <a:t>    be gracious to me according to your promise.</a:t>
            </a:r>
          </a:p>
          <a:p>
            <a:pPr marL="0" indent="0">
              <a:buNone/>
            </a:pPr>
            <a:r>
              <a:rPr lang="en-US" sz="3600" dirty="0"/>
              <a:t>I have considered my ways</a:t>
            </a:r>
          </a:p>
          <a:p>
            <a:pPr marL="0" indent="0">
              <a:buNone/>
            </a:pPr>
            <a:r>
              <a:rPr lang="en-US" sz="3600" dirty="0"/>
              <a:t>    and have turned my steps to your statutes.</a:t>
            </a:r>
          </a:p>
          <a:p>
            <a:pPr marL="0" indent="0">
              <a:buNone/>
            </a:pPr>
            <a:endParaRPr lang="en-US" sz="3600" dirty="0"/>
          </a:p>
        </p:txBody>
      </p:sp>
    </p:spTree>
    <p:extLst>
      <p:ext uri="{BB962C8B-B14F-4D97-AF65-F5344CB8AC3E}">
        <p14:creationId xmlns:p14="http://schemas.microsoft.com/office/powerpoint/2010/main" val="301220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Psalm 19:57-64, cont.</a:t>
            </a:r>
          </a:p>
        </p:txBody>
      </p:sp>
      <p:sp>
        <p:nvSpPr>
          <p:cNvPr id="14" name="Content Placeholder 13"/>
          <p:cNvSpPr>
            <a:spLocks noGrp="1"/>
          </p:cNvSpPr>
          <p:nvPr>
            <p:ph idx="1"/>
          </p:nvPr>
        </p:nvSpPr>
        <p:spPr/>
        <p:txBody>
          <a:bodyPr>
            <a:normAutofit/>
          </a:bodyPr>
          <a:lstStyle/>
          <a:p>
            <a:pPr marL="0" indent="0">
              <a:buNone/>
            </a:pPr>
            <a:r>
              <a:rPr lang="en-US" sz="3600" dirty="0"/>
              <a:t>I will hasten and not delay</a:t>
            </a:r>
          </a:p>
          <a:p>
            <a:pPr marL="0" indent="0">
              <a:buNone/>
            </a:pPr>
            <a:r>
              <a:rPr lang="en-US" sz="3600" dirty="0"/>
              <a:t>    to obey your commands.</a:t>
            </a:r>
          </a:p>
          <a:p>
            <a:pPr marL="0" indent="0">
              <a:buNone/>
            </a:pPr>
            <a:r>
              <a:rPr lang="en-US" sz="3600" dirty="0"/>
              <a:t>Though the wicked bind me with ropes,</a:t>
            </a:r>
          </a:p>
          <a:p>
            <a:pPr marL="0" indent="0">
              <a:buNone/>
            </a:pPr>
            <a:r>
              <a:rPr lang="en-US" sz="3600" dirty="0"/>
              <a:t>    I will not forget your law.</a:t>
            </a:r>
          </a:p>
          <a:p>
            <a:pPr marL="0" indent="0">
              <a:buNone/>
            </a:pPr>
            <a:r>
              <a:rPr lang="en-US" sz="3600" dirty="0"/>
              <a:t>At midnight I rise to give you thanks</a:t>
            </a:r>
          </a:p>
          <a:p>
            <a:pPr marL="0" indent="0">
              <a:buNone/>
            </a:pPr>
            <a:r>
              <a:rPr lang="en-US" sz="3600" dirty="0"/>
              <a:t>    for your righteous laws.</a:t>
            </a:r>
          </a:p>
          <a:p>
            <a:pPr marL="0" indent="0">
              <a:buNone/>
            </a:pPr>
            <a:endParaRPr lang="en-US" sz="3600" dirty="0"/>
          </a:p>
        </p:txBody>
      </p:sp>
    </p:spTree>
    <p:extLst>
      <p:ext uri="{BB962C8B-B14F-4D97-AF65-F5344CB8AC3E}">
        <p14:creationId xmlns:p14="http://schemas.microsoft.com/office/powerpoint/2010/main" val="325355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Psalm 19:57-64, cont.</a:t>
            </a:r>
          </a:p>
        </p:txBody>
      </p:sp>
      <p:sp>
        <p:nvSpPr>
          <p:cNvPr id="14" name="Content Placeholder 13"/>
          <p:cNvSpPr>
            <a:spLocks noGrp="1"/>
          </p:cNvSpPr>
          <p:nvPr>
            <p:ph idx="1"/>
          </p:nvPr>
        </p:nvSpPr>
        <p:spPr/>
        <p:txBody>
          <a:bodyPr>
            <a:normAutofit/>
          </a:bodyPr>
          <a:lstStyle/>
          <a:p>
            <a:pPr marL="0" indent="0">
              <a:buNone/>
            </a:pPr>
            <a:r>
              <a:rPr lang="en-US" sz="3600" dirty="0"/>
              <a:t>I am a friend to all who fear you,</a:t>
            </a:r>
          </a:p>
          <a:p>
            <a:pPr marL="0" indent="0">
              <a:buNone/>
            </a:pPr>
            <a:r>
              <a:rPr lang="en-US" sz="3600" dirty="0"/>
              <a:t>    to all who follow your precepts.</a:t>
            </a:r>
          </a:p>
          <a:p>
            <a:pPr marL="0" indent="0">
              <a:buNone/>
            </a:pPr>
            <a:r>
              <a:rPr lang="en-US" sz="3600" dirty="0"/>
              <a:t>The earth is filled with your love, Lord;</a:t>
            </a:r>
          </a:p>
          <a:p>
            <a:pPr marL="0" indent="0">
              <a:buNone/>
            </a:pPr>
            <a:r>
              <a:rPr lang="en-US" sz="3600" dirty="0"/>
              <a:t>    teach me your decrees.</a:t>
            </a:r>
          </a:p>
        </p:txBody>
      </p:sp>
    </p:spTree>
    <p:extLst>
      <p:ext uri="{BB962C8B-B14F-4D97-AF65-F5344CB8AC3E}">
        <p14:creationId xmlns:p14="http://schemas.microsoft.com/office/powerpoint/2010/main" val="331635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Breakout rooms</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13-23</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“Oracles against the nations”</a:t>
            </a:r>
          </a:p>
          <a:p>
            <a:pPr>
              <a:buFont typeface="Arial" panose="020B0604020202020204" pitchFamily="34" charset="0"/>
              <a:buChar char="•"/>
            </a:pPr>
            <a:r>
              <a:rPr lang="en-US" sz="3600" dirty="0"/>
              <a:t>Judgments against Judah and all of Judah’s neighboring nations</a:t>
            </a:r>
          </a:p>
          <a:p>
            <a:pPr>
              <a:buFont typeface="Arial" panose="020B0604020202020204" pitchFamily="34" charset="0"/>
              <a:buChar char="•"/>
            </a:pPr>
            <a:r>
              <a:rPr lang="en-US" sz="3600" dirty="0"/>
              <a:t>Trying to look at the big picture of these chapters</a:t>
            </a:r>
          </a:p>
          <a:p>
            <a:pPr>
              <a:buFont typeface="Arial" panose="020B0604020202020204" pitchFamily="34" charset="0"/>
              <a:buChar char="•"/>
            </a:pPr>
            <a:r>
              <a:rPr lang="en-US" sz="3600" dirty="0"/>
              <a:t>Three different historical contexts for the Book of Isaiah</a:t>
            </a:r>
          </a:p>
        </p:txBody>
      </p:sp>
    </p:spTree>
    <p:extLst>
      <p:ext uri="{BB962C8B-B14F-4D97-AF65-F5344CB8AC3E}">
        <p14:creationId xmlns:p14="http://schemas.microsoft.com/office/powerpoint/2010/main" val="114260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Near East at the Time of Isaiah">
            <a:hlinkClick r:id="rId3"/>
            <a:extLst>
              <a:ext uri="{FF2B5EF4-FFF2-40B4-BE49-F238E27FC236}">
                <a16:creationId xmlns:a16="http://schemas.microsoft.com/office/drawing/2014/main" id="{080A2562-42CB-E04A-A05D-335CE5AFF01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91871" y="351648"/>
            <a:ext cx="7777082" cy="595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2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Historical Background</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The role of Assyria </a:t>
            </a:r>
          </a:p>
          <a:p>
            <a:pPr marL="457200" lvl="1" indent="0">
              <a:buNone/>
            </a:pPr>
            <a:r>
              <a:rPr lang="en-US" sz="3200" dirty="0"/>
              <a:t>(rulers in this period: Tiglath-Pileser III, Sargon, Sennacherib)</a:t>
            </a:r>
          </a:p>
          <a:p>
            <a:pPr>
              <a:buFont typeface="Arial" panose="020B0604020202020204" pitchFamily="34" charset="0"/>
              <a:buChar char="•"/>
            </a:pPr>
            <a:r>
              <a:rPr lang="en-US" sz="3600" dirty="0"/>
              <a:t>Alliances with foreign nations</a:t>
            </a:r>
          </a:p>
        </p:txBody>
      </p:sp>
    </p:spTree>
    <p:extLst>
      <p:ext uri="{BB962C8B-B14F-4D97-AF65-F5344CB8AC3E}">
        <p14:creationId xmlns:p14="http://schemas.microsoft.com/office/powerpoint/2010/main" val="1234356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10:5-7, 12</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330018" cy="4572000"/>
          </a:xfrm>
        </p:spPr>
        <p:txBody>
          <a:bodyPr>
            <a:noAutofit/>
          </a:bodyPr>
          <a:lstStyle/>
          <a:p>
            <a:pPr marL="0" indent="0">
              <a:lnSpc>
                <a:spcPct val="100000"/>
              </a:lnSpc>
              <a:spcBef>
                <a:spcPts val="600"/>
              </a:spcBef>
              <a:buNone/>
            </a:pPr>
            <a:r>
              <a:rPr lang="en-US" sz="2400" dirty="0"/>
              <a:t>“Woe to the Assyrian, the rod of my anger, in whose hand is the club of my wrath! I send him against a godless nation, I dispatch him against a people who anger me, to seize loot and snatch plunder, and to trample them down like mud in the streets. But this is not what he intends, this is not what he has in mind; his purpose is to destroy, to put an end to many nations….”</a:t>
            </a:r>
          </a:p>
          <a:p>
            <a:pPr marL="0" indent="0">
              <a:lnSpc>
                <a:spcPct val="100000"/>
              </a:lnSpc>
              <a:spcBef>
                <a:spcPts val="600"/>
              </a:spcBef>
              <a:buNone/>
            </a:pPr>
            <a:endParaRPr lang="en-US" sz="2400" dirty="0"/>
          </a:p>
          <a:p>
            <a:pPr marL="0" indent="0">
              <a:lnSpc>
                <a:spcPct val="100000"/>
              </a:lnSpc>
              <a:spcBef>
                <a:spcPts val="600"/>
              </a:spcBef>
              <a:buNone/>
            </a:pPr>
            <a:r>
              <a:rPr lang="en-US" sz="2400" dirty="0"/>
              <a:t>When the Lord has finished all his work against Mount Zion and Jerusalem, he will say, “I will punish the king of Assyria for the willful pride of his heart and the haughty look in his eyes.” </a:t>
            </a:r>
          </a:p>
        </p:txBody>
      </p:sp>
    </p:spTree>
    <p:extLst>
      <p:ext uri="{BB962C8B-B14F-4D97-AF65-F5344CB8AC3E}">
        <p14:creationId xmlns:p14="http://schemas.microsoft.com/office/powerpoint/2010/main" val="388371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Oracles against what nations?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err="1"/>
              <a:t>Chh</a:t>
            </a:r>
            <a:r>
              <a:rPr lang="en-US" sz="3600" dirty="0"/>
              <a:t>. 13:1-14:23: Babylon</a:t>
            </a:r>
          </a:p>
          <a:p>
            <a:pPr>
              <a:buFont typeface="Arial" panose="020B0604020202020204" pitchFamily="34" charset="0"/>
              <a:buChar char="•"/>
            </a:pPr>
            <a:r>
              <a:rPr lang="en-US" sz="3600" dirty="0"/>
              <a:t>Ch. 14:24-27: Assyria </a:t>
            </a:r>
          </a:p>
          <a:p>
            <a:pPr>
              <a:buFont typeface="Arial" panose="020B0604020202020204" pitchFamily="34" charset="0"/>
              <a:buChar char="•"/>
            </a:pPr>
            <a:r>
              <a:rPr lang="en-US" sz="3600" dirty="0"/>
              <a:t>Ch. 14:28-32: Philistia</a:t>
            </a:r>
          </a:p>
          <a:p>
            <a:pPr>
              <a:buFont typeface="Arial" panose="020B0604020202020204" pitchFamily="34" charset="0"/>
              <a:buChar char="•"/>
            </a:pPr>
            <a:r>
              <a:rPr lang="en-US" sz="3600" dirty="0" err="1"/>
              <a:t>Chh</a:t>
            </a:r>
            <a:r>
              <a:rPr lang="en-US" sz="3600" dirty="0"/>
              <a:t>. 15-16: Moab</a:t>
            </a:r>
          </a:p>
          <a:p>
            <a:pPr>
              <a:buFont typeface="Arial" panose="020B0604020202020204" pitchFamily="34" charset="0"/>
              <a:buChar char="•"/>
            </a:pPr>
            <a:r>
              <a:rPr lang="en-US" sz="3600" dirty="0"/>
              <a:t>Ch. 17:1-3: Damascus</a:t>
            </a:r>
          </a:p>
          <a:p>
            <a:pPr>
              <a:buFont typeface="Arial" panose="020B0604020202020204" pitchFamily="34" charset="0"/>
              <a:buChar char="•"/>
            </a:pPr>
            <a:r>
              <a:rPr lang="en-US" sz="3600" dirty="0"/>
              <a:t>Ch. 17:4-14: Ephraim (Israel)</a:t>
            </a:r>
          </a:p>
          <a:p>
            <a:pPr>
              <a:buFont typeface="Arial" panose="020B0604020202020204" pitchFamily="34" charset="0"/>
              <a:buChar char="•"/>
            </a:pPr>
            <a:endParaRPr lang="en-US" sz="3600" dirty="0"/>
          </a:p>
        </p:txBody>
      </p:sp>
    </p:spTree>
    <p:extLst>
      <p:ext uri="{BB962C8B-B14F-4D97-AF65-F5344CB8AC3E}">
        <p14:creationId xmlns:p14="http://schemas.microsoft.com/office/powerpoint/2010/main" val="4774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Oracles against what nations?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err="1"/>
              <a:t>Chh</a:t>
            </a:r>
            <a:r>
              <a:rPr lang="en-US" sz="3600" dirty="0"/>
              <a:t>. 18-20: Cush/Egypt</a:t>
            </a:r>
          </a:p>
          <a:p>
            <a:pPr>
              <a:buFont typeface="Arial" panose="020B0604020202020204" pitchFamily="34" charset="0"/>
              <a:buChar char="•"/>
            </a:pPr>
            <a:r>
              <a:rPr lang="en-US" sz="3600" dirty="0"/>
              <a:t>Ch. 21:1-10: Babylon (again)</a:t>
            </a:r>
          </a:p>
          <a:p>
            <a:pPr>
              <a:buFont typeface="Arial" panose="020B0604020202020204" pitchFamily="34" charset="0"/>
              <a:buChar char="•"/>
            </a:pPr>
            <a:r>
              <a:rPr lang="en-US" sz="3600" dirty="0"/>
              <a:t>Ch. 21:11-12: Edom</a:t>
            </a:r>
          </a:p>
          <a:p>
            <a:pPr>
              <a:buFont typeface="Arial" panose="020B0604020202020204" pitchFamily="34" charset="0"/>
              <a:buChar char="•"/>
            </a:pPr>
            <a:r>
              <a:rPr lang="en-US" sz="3600" dirty="0"/>
              <a:t>Ch. 21:13-17: People of Arabia</a:t>
            </a:r>
          </a:p>
          <a:p>
            <a:pPr>
              <a:buFont typeface="Arial" panose="020B0604020202020204" pitchFamily="34" charset="0"/>
              <a:buChar char="•"/>
            </a:pPr>
            <a:r>
              <a:rPr lang="en-US" sz="3600" dirty="0"/>
              <a:t>Ch. 22: The Valley of Vision (Jerusalem)</a:t>
            </a:r>
          </a:p>
          <a:p>
            <a:pPr>
              <a:buFont typeface="Arial" panose="020B0604020202020204" pitchFamily="34" charset="0"/>
              <a:buChar char="•"/>
            </a:pPr>
            <a:r>
              <a:rPr lang="en-US" sz="3600" dirty="0"/>
              <a:t>Ch. 23: </a:t>
            </a:r>
            <a:r>
              <a:rPr lang="en-US" sz="3600" dirty="0" err="1"/>
              <a:t>Tyre</a:t>
            </a:r>
            <a:endParaRPr lang="en-US" sz="3600" dirty="0"/>
          </a:p>
          <a:p>
            <a:pPr>
              <a:buFont typeface="Arial" panose="020B0604020202020204" pitchFamily="34" charset="0"/>
              <a:buChar char="•"/>
            </a:pPr>
            <a:endParaRPr lang="en-US" sz="3600" dirty="0"/>
          </a:p>
        </p:txBody>
      </p:sp>
    </p:spTree>
    <p:extLst>
      <p:ext uri="{BB962C8B-B14F-4D97-AF65-F5344CB8AC3E}">
        <p14:creationId xmlns:p14="http://schemas.microsoft.com/office/powerpoint/2010/main" val="275335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Conclusions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Significance of these nations</a:t>
            </a:r>
          </a:p>
          <a:p>
            <a:pPr>
              <a:buFont typeface="Arial" panose="020B0604020202020204" pitchFamily="34" charset="0"/>
              <a:buChar char="•"/>
            </a:pPr>
            <a:r>
              <a:rPr lang="en-US" sz="3600" dirty="0"/>
              <a:t>Trusting in God/Trusting in foreign alliances </a:t>
            </a:r>
          </a:p>
          <a:p>
            <a:pPr>
              <a:buFont typeface="Arial" panose="020B0604020202020204" pitchFamily="34" charset="0"/>
              <a:buChar char="•"/>
            </a:pPr>
            <a:r>
              <a:rPr lang="en-US" sz="3600" dirty="0"/>
              <a:t>Scope of the prophecy in Isaiah 13-23</a:t>
            </a:r>
          </a:p>
          <a:p>
            <a:pPr lvl="1">
              <a:buFont typeface="Arial" panose="020B0604020202020204" pitchFamily="34" charset="0"/>
              <a:buChar char="•"/>
            </a:pPr>
            <a:r>
              <a:rPr lang="en-US" sz="3200" dirty="0"/>
              <a:t>“The Lord Almighty will bless them, saying, ‘Blessed be Egypt my people, Assyria my handiwork, and Israel my inheritance.’” (Isa. 19:25).</a:t>
            </a:r>
          </a:p>
          <a:p>
            <a:pPr>
              <a:buFont typeface="Arial" panose="020B0604020202020204" pitchFamily="34" charset="0"/>
              <a:buChar char="•"/>
            </a:pPr>
            <a:endParaRPr lang="en-US" sz="3600" dirty="0"/>
          </a:p>
        </p:txBody>
      </p:sp>
    </p:spTree>
    <p:extLst>
      <p:ext uri="{BB962C8B-B14F-4D97-AF65-F5344CB8AC3E}">
        <p14:creationId xmlns:p14="http://schemas.microsoft.com/office/powerpoint/2010/main" val="168802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Conclusions,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Key themes in 13-23:</a:t>
            </a:r>
          </a:p>
          <a:p>
            <a:pPr lvl="1">
              <a:buFont typeface="Arial" panose="020B0604020202020204" pitchFamily="34" charset="0"/>
              <a:buChar char="•"/>
            </a:pPr>
            <a:r>
              <a:rPr lang="en-US" sz="3600" dirty="0"/>
              <a:t>Self-reliance and self-salvation projects vs. trusting in God</a:t>
            </a:r>
          </a:p>
          <a:p>
            <a:pPr lvl="1">
              <a:buFont typeface="Arial" panose="020B0604020202020204" pitchFamily="34" charset="0"/>
              <a:buChar char="•"/>
            </a:pPr>
            <a:r>
              <a:rPr lang="en-US" sz="3600" dirty="0"/>
              <a:t>The reach of God’s will, judgment, and grace </a:t>
            </a:r>
          </a:p>
          <a:p>
            <a:pPr lvl="1">
              <a:buFont typeface="Arial" panose="020B0604020202020204" pitchFamily="34" charset="0"/>
              <a:buChar char="•"/>
            </a:pPr>
            <a:r>
              <a:rPr lang="en-US" sz="3600" dirty="0"/>
              <a:t>The sinfulness of human pride</a:t>
            </a:r>
          </a:p>
          <a:p>
            <a:pPr lvl="1">
              <a:buFont typeface="Arial" panose="020B0604020202020204" pitchFamily="34" charset="0"/>
              <a:buChar char="•"/>
            </a:pPr>
            <a:endParaRPr lang="en-US" sz="2800" dirty="0"/>
          </a:p>
          <a:p>
            <a:pPr lvl="1">
              <a:buFont typeface="Arial" panose="020B0604020202020204" pitchFamily="34" charset="0"/>
              <a:buChar char="•"/>
            </a:pPr>
            <a:endParaRPr lang="en-US" sz="2800" dirty="0"/>
          </a:p>
          <a:p>
            <a:pPr>
              <a:buFont typeface="Arial" panose="020B0604020202020204" pitchFamily="34" charset="0"/>
              <a:buChar char="•"/>
            </a:pPr>
            <a:endParaRPr lang="en-US" sz="3600" dirty="0"/>
          </a:p>
        </p:txBody>
      </p:sp>
    </p:spTree>
    <p:extLst>
      <p:ext uri="{BB962C8B-B14F-4D97-AF65-F5344CB8AC3E}">
        <p14:creationId xmlns:p14="http://schemas.microsoft.com/office/powerpoint/2010/main" val="371042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4873beb7-5857-4685-be1f-d57550cc96cc"/>
    <ds:schemaRef ds:uri="http://purl.org/dc/dcmityp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Academic Literature 16x9</Template>
  <TotalTime>8071</TotalTime>
  <Words>536</Words>
  <Application>Microsoft Macintosh PowerPoint</Application>
  <PresentationFormat>Widescreen</PresentationFormat>
  <Paragraphs>70</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Euphemia</vt:lpstr>
      <vt:lpstr>Plantagenet Cherokee</vt:lpstr>
      <vt:lpstr>Wingdings</vt:lpstr>
      <vt:lpstr>Academic Literature 16x9</vt:lpstr>
      <vt:lpstr>Isaiah week three</vt:lpstr>
      <vt:lpstr>Isaiah 13-23</vt:lpstr>
      <vt:lpstr>PowerPoint Presentation</vt:lpstr>
      <vt:lpstr>Historical Background</vt:lpstr>
      <vt:lpstr>Isaiah 10:5-7, 12</vt:lpstr>
      <vt:lpstr>Oracles against what nations?</vt:lpstr>
      <vt:lpstr>Oracles against what nations? (cont.)</vt:lpstr>
      <vt:lpstr>Conclusions</vt:lpstr>
      <vt:lpstr>Conclusions, cont.</vt:lpstr>
      <vt:lpstr>Prayer: Psalm 19:57-64</vt:lpstr>
      <vt:lpstr>Prayer: Psalm 19:57-64, cont.</vt:lpstr>
      <vt:lpstr>Prayer: Psalm 19:57-64, cont.</vt:lpstr>
      <vt:lpstr>Breakout rooms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Rachel Keeler</dc:creator>
  <cp:lastModifiedBy>Rachel Keeler</cp:lastModifiedBy>
  <cp:revision>3</cp:revision>
  <dcterms:created xsi:type="dcterms:W3CDTF">2020-07-05T19:58:41Z</dcterms:created>
  <dcterms:modified xsi:type="dcterms:W3CDTF">2020-10-13T15:53:39Z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