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92" r:id="rId6"/>
    <p:sldId id="342" r:id="rId7"/>
    <p:sldId id="340" r:id="rId8"/>
    <p:sldId id="345" r:id="rId9"/>
    <p:sldId id="343" r:id="rId10"/>
    <p:sldId id="344" r:id="rId11"/>
    <p:sldId id="346" r:id="rId12"/>
    <p:sldId id="291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AD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7529E5-BFA0-A542-BB95-FCA42ACC2417}" v="42" dt="2020-09-15T21:26:35.1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47" autoAdjust="0"/>
    <p:restoredTop sz="86385"/>
  </p:normalViewPr>
  <p:slideViewPr>
    <p:cSldViewPr snapToGrid="0" showGuides="1">
      <p:cViewPr varScale="1">
        <p:scale>
          <a:sx n="94" d="100"/>
          <a:sy n="94" d="100"/>
        </p:scale>
        <p:origin x="1488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Keeler" userId="4db9b7d9-2fc6-4369-9fe9-4ed3570fbc23" providerId="ADAL" clId="{987529E5-BFA0-A542-BB95-FCA42ACC2417}"/>
    <pc:docChg chg="undo custSel addSld delSld modSld sldOrd">
      <pc:chgData name="Rachel Keeler" userId="4db9b7d9-2fc6-4369-9fe9-4ed3570fbc23" providerId="ADAL" clId="{987529E5-BFA0-A542-BB95-FCA42ACC2417}" dt="2020-10-13T15:43:52.587" v="673" actId="2696"/>
      <pc:docMkLst>
        <pc:docMk/>
      </pc:docMkLst>
      <pc:sldChg chg="modSp mod modNotesTx">
        <pc:chgData name="Rachel Keeler" userId="4db9b7d9-2fc6-4369-9fe9-4ed3570fbc23" providerId="ADAL" clId="{987529E5-BFA0-A542-BB95-FCA42ACC2417}" dt="2020-09-15T21:25:06.635" v="655" actId="20577"/>
        <pc:sldMkLst>
          <pc:docMk/>
          <pc:sldMk cId="1652133998" sldId="256"/>
        </pc:sldMkLst>
        <pc:spChg chg="mod">
          <ac:chgData name="Rachel Keeler" userId="4db9b7d9-2fc6-4369-9fe9-4ed3570fbc23" providerId="ADAL" clId="{987529E5-BFA0-A542-BB95-FCA42ACC2417}" dt="2020-09-15T01:40:30.574" v="13" actId="20577"/>
          <ac:spMkLst>
            <pc:docMk/>
            <pc:sldMk cId="1652133998" sldId="256"/>
            <ac:spMk id="6" creationId="{00000000-0000-0000-0000-000000000000}"/>
          </ac:spMkLst>
        </pc:spChg>
        <pc:spChg chg="mod">
          <ac:chgData name="Rachel Keeler" userId="4db9b7d9-2fc6-4369-9fe9-4ed3570fbc23" providerId="ADAL" clId="{987529E5-BFA0-A542-BB95-FCA42ACC2417}" dt="2020-09-15T01:40:45.294" v="34" actId="20577"/>
          <ac:spMkLst>
            <pc:docMk/>
            <pc:sldMk cId="1652133998" sldId="256"/>
            <ac:spMk id="7" creationId="{00000000-0000-0000-0000-000000000000}"/>
          </ac:spMkLst>
        </pc:spChg>
      </pc:sldChg>
      <pc:sldChg chg="addSp delSp modSp del mod ord modNotesTx">
        <pc:chgData name="Rachel Keeler" userId="4db9b7d9-2fc6-4369-9fe9-4ed3570fbc23" providerId="ADAL" clId="{987529E5-BFA0-A542-BB95-FCA42ACC2417}" dt="2020-10-13T15:43:50.737" v="672" actId="2696"/>
        <pc:sldMkLst>
          <pc:docMk/>
          <pc:sldMk cId="1654255301" sldId="257"/>
        </pc:sldMkLst>
        <pc:spChg chg="add del mod">
          <ac:chgData name="Rachel Keeler" userId="4db9b7d9-2fc6-4369-9fe9-4ed3570fbc23" providerId="ADAL" clId="{987529E5-BFA0-A542-BB95-FCA42ACC2417}" dt="2020-09-15T01:50:54.844" v="195" actId="478"/>
          <ac:spMkLst>
            <pc:docMk/>
            <pc:sldMk cId="1654255301" sldId="257"/>
            <ac:spMk id="3" creationId="{08D041E5-E150-5048-98DD-7A22096DF7C5}"/>
          </ac:spMkLst>
        </pc:spChg>
        <pc:spChg chg="mod">
          <ac:chgData name="Rachel Keeler" userId="4db9b7d9-2fc6-4369-9fe9-4ed3570fbc23" providerId="ADAL" clId="{987529E5-BFA0-A542-BB95-FCA42ACC2417}" dt="2020-09-15T01:50:57.394" v="197" actId="20577"/>
          <ac:spMkLst>
            <pc:docMk/>
            <pc:sldMk cId="1654255301" sldId="257"/>
            <ac:spMk id="13" creationId="{00000000-0000-0000-0000-000000000000}"/>
          </ac:spMkLst>
        </pc:spChg>
        <pc:spChg chg="del mod">
          <ac:chgData name="Rachel Keeler" userId="4db9b7d9-2fc6-4369-9fe9-4ed3570fbc23" providerId="ADAL" clId="{987529E5-BFA0-A542-BB95-FCA42ACC2417}" dt="2020-09-15T01:50:52.297" v="194" actId="478"/>
          <ac:spMkLst>
            <pc:docMk/>
            <pc:sldMk cId="1654255301" sldId="257"/>
            <ac:spMk id="14" creationId="{00000000-0000-0000-0000-000000000000}"/>
          </ac:spMkLst>
        </pc:spChg>
      </pc:sldChg>
      <pc:sldChg chg="del">
        <pc:chgData name="Rachel Keeler" userId="4db9b7d9-2fc6-4369-9fe9-4ed3570fbc23" providerId="ADAL" clId="{987529E5-BFA0-A542-BB95-FCA42ACC2417}" dt="2020-09-15T01:51:25.880" v="199" actId="2696"/>
        <pc:sldMkLst>
          <pc:docMk/>
          <pc:sldMk cId="4224509479" sldId="260"/>
        </pc:sldMkLst>
      </pc:sldChg>
      <pc:sldChg chg="del">
        <pc:chgData name="Rachel Keeler" userId="4db9b7d9-2fc6-4369-9fe9-4ed3570fbc23" providerId="ADAL" clId="{987529E5-BFA0-A542-BB95-FCA42ACC2417}" dt="2020-09-15T01:51:25.908" v="201" actId="2696"/>
        <pc:sldMkLst>
          <pc:docMk/>
          <pc:sldMk cId="132884364" sldId="261"/>
        </pc:sldMkLst>
      </pc:sldChg>
      <pc:sldChg chg="del">
        <pc:chgData name="Rachel Keeler" userId="4db9b7d9-2fc6-4369-9fe9-4ed3570fbc23" providerId="ADAL" clId="{987529E5-BFA0-A542-BB95-FCA42ACC2417}" dt="2020-09-15T01:51:26.111" v="214" actId="2696"/>
        <pc:sldMkLst>
          <pc:docMk/>
          <pc:sldMk cId="2224495804" sldId="262"/>
        </pc:sldMkLst>
      </pc:sldChg>
      <pc:sldChg chg="del">
        <pc:chgData name="Rachel Keeler" userId="4db9b7d9-2fc6-4369-9fe9-4ed3570fbc23" providerId="ADAL" clId="{987529E5-BFA0-A542-BB95-FCA42ACC2417}" dt="2020-09-15T01:51:26.021" v="208" actId="2696"/>
        <pc:sldMkLst>
          <pc:docMk/>
          <pc:sldMk cId="1851744246" sldId="269"/>
        </pc:sldMkLst>
      </pc:sldChg>
      <pc:sldChg chg="del">
        <pc:chgData name="Rachel Keeler" userId="4db9b7d9-2fc6-4369-9fe9-4ed3570fbc23" providerId="ADAL" clId="{987529E5-BFA0-A542-BB95-FCA42ACC2417}" dt="2020-09-15T01:51:26.120" v="215" actId="2696"/>
        <pc:sldMkLst>
          <pc:docMk/>
          <pc:sldMk cId="2757657789" sldId="271"/>
        </pc:sldMkLst>
      </pc:sldChg>
      <pc:sldChg chg="del">
        <pc:chgData name="Rachel Keeler" userId="4db9b7d9-2fc6-4369-9fe9-4ed3570fbc23" providerId="ADAL" clId="{987529E5-BFA0-A542-BB95-FCA42ACC2417}" dt="2020-09-15T01:51:26.276" v="225" actId="2696"/>
        <pc:sldMkLst>
          <pc:docMk/>
          <pc:sldMk cId="3380755296" sldId="272"/>
        </pc:sldMkLst>
      </pc:sldChg>
      <pc:sldChg chg="del">
        <pc:chgData name="Rachel Keeler" userId="4db9b7d9-2fc6-4369-9fe9-4ed3570fbc23" providerId="ADAL" clId="{987529E5-BFA0-A542-BB95-FCA42ACC2417}" dt="2020-09-15T01:49:28.589" v="135" actId="2696"/>
        <pc:sldMkLst>
          <pc:docMk/>
          <pc:sldMk cId="310451858" sldId="290"/>
        </pc:sldMkLst>
      </pc:sldChg>
      <pc:sldChg chg="modSp mod ord">
        <pc:chgData name="Rachel Keeler" userId="4db9b7d9-2fc6-4369-9fe9-4ed3570fbc23" providerId="ADAL" clId="{987529E5-BFA0-A542-BB95-FCA42ACC2417}" dt="2020-09-15T01:51:08.828" v="198" actId="20578"/>
        <pc:sldMkLst>
          <pc:docMk/>
          <pc:sldMk cId="3012203934" sldId="291"/>
        </pc:sldMkLst>
        <pc:spChg chg="mod">
          <ac:chgData name="Rachel Keeler" userId="4db9b7d9-2fc6-4369-9fe9-4ed3570fbc23" providerId="ADAL" clId="{987529E5-BFA0-A542-BB95-FCA42ACC2417}" dt="2020-09-15T01:41:06.394" v="40" actId="20577"/>
          <ac:spMkLst>
            <pc:docMk/>
            <pc:sldMk cId="3012203934" sldId="291"/>
            <ac:spMk id="13" creationId="{00000000-0000-0000-0000-000000000000}"/>
          </ac:spMkLst>
        </pc:spChg>
        <pc:spChg chg="mod">
          <ac:chgData name="Rachel Keeler" userId="4db9b7d9-2fc6-4369-9fe9-4ed3570fbc23" providerId="ADAL" clId="{987529E5-BFA0-A542-BB95-FCA42ACC2417}" dt="2020-09-15T01:43:21.749" v="74" actId="20577"/>
          <ac:spMkLst>
            <pc:docMk/>
            <pc:sldMk cId="3012203934" sldId="291"/>
            <ac:spMk id="14" creationId="{00000000-0000-0000-0000-000000000000}"/>
          </ac:spMkLst>
        </pc:spChg>
      </pc:sldChg>
      <pc:sldChg chg="modSp mod ord modNotesTx">
        <pc:chgData name="Rachel Keeler" userId="4db9b7d9-2fc6-4369-9fe9-4ed3570fbc23" providerId="ADAL" clId="{987529E5-BFA0-A542-BB95-FCA42ACC2417}" dt="2020-09-15T21:25:00.993" v="654" actId="20577"/>
        <pc:sldMkLst>
          <pc:docMk/>
          <pc:sldMk cId="1682091021" sldId="292"/>
        </pc:sldMkLst>
        <pc:spChg chg="mod">
          <ac:chgData name="Rachel Keeler" userId="4db9b7d9-2fc6-4369-9fe9-4ed3570fbc23" providerId="ADAL" clId="{987529E5-BFA0-A542-BB95-FCA42ACC2417}" dt="2020-09-15T02:22:43.706" v="373" actId="20577"/>
          <ac:spMkLst>
            <pc:docMk/>
            <pc:sldMk cId="1682091021" sldId="292"/>
            <ac:spMk id="13" creationId="{00000000-0000-0000-0000-000000000000}"/>
          </ac:spMkLst>
        </pc:spChg>
        <pc:spChg chg="mod">
          <ac:chgData name="Rachel Keeler" userId="4db9b7d9-2fc6-4369-9fe9-4ed3570fbc23" providerId="ADAL" clId="{987529E5-BFA0-A542-BB95-FCA42ACC2417}" dt="2020-09-15T02:24:14.528" v="469" actId="20577"/>
          <ac:spMkLst>
            <pc:docMk/>
            <pc:sldMk cId="1682091021" sldId="292"/>
            <ac:spMk id="14" creationId="{00000000-0000-0000-0000-000000000000}"/>
          </ac:spMkLst>
        </pc:spChg>
      </pc:sldChg>
      <pc:sldChg chg="delSp modSp del mod">
        <pc:chgData name="Rachel Keeler" userId="4db9b7d9-2fc6-4369-9fe9-4ed3570fbc23" providerId="ADAL" clId="{987529E5-BFA0-A542-BB95-FCA42ACC2417}" dt="2020-09-15T12:10:41.710" v="594" actId="2696"/>
        <pc:sldMkLst>
          <pc:docMk/>
          <pc:sldMk cId="1962508243" sldId="293"/>
        </pc:sldMkLst>
        <pc:spChg chg="mod">
          <ac:chgData name="Rachel Keeler" userId="4db9b7d9-2fc6-4369-9fe9-4ed3570fbc23" providerId="ADAL" clId="{987529E5-BFA0-A542-BB95-FCA42ACC2417}" dt="2020-09-15T01:47:12.249" v="131" actId="20577"/>
          <ac:spMkLst>
            <pc:docMk/>
            <pc:sldMk cId="1962508243" sldId="293"/>
            <ac:spMk id="13" creationId="{00000000-0000-0000-0000-000000000000}"/>
          </ac:spMkLst>
        </pc:spChg>
        <pc:spChg chg="del mod">
          <ac:chgData name="Rachel Keeler" userId="4db9b7d9-2fc6-4369-9fe9-4ed3570fbc23" providerId="ADAL" clId="{987529E5-BFA0-A542-BB95-FCA42ACC2417}" dt="2020-09-15T01:47:48.780" v="134" actId="478"/>
          <ac:spMkLst>
            <pc:docMk/>
            <pc:sldMk cId="1962508243" sldId="293"/>
            <ac:spMk id="14" creationId="{00000000-0000-0000-0000-000000000000}"/>
          </ac:spMkLst>
        </pc:spChg>
      </pc:sldChg>
      <pc:sldChg chg="del">
        <pc:chgData name="Rachel Keeler" userId="4db9b7d9-2fc6-4369-9fe9-4ed3570fbc23" providerId="ADAL" clId="{987529E5-BFA0-A542-BB95-FCA42ACC2417}" dt="2020-09-15T01:51:26.101" v="213" actId="2696"/>
        <pc:sldMkLst>
          <pc:docMk/>
          <pc:sldMk cId="930746672" sldId="305"/>
        </pc:sldMkLst>
      </pc:sldChg>
      <pc:sldChg chg="del">
        <pc:chgData name="Rachel Keeler" userId="4db9b7d9-2fc6-4369-9fe9-4ed3570fbc23" providerId="ADAL" clId="{987529E5-BFA0-A542-BB95-FCA42ACC2417}" dt="2020-09-15T01:51:26.083" v="212" actId="2696"/>
        <pc:sldMkLst>
          <pc:docMk/>
          <pc:sldMk cId="505329953" sldId="306"/>
        </pc:sldMkLst>
      </pc:sldChg>
      <pc:sldChg chg="del">
        <pc:chgData name="Rachel Keeler" userId="4db9b7d9-2fc6-4369-9fe9-4ed3570fbc23" providerId="ADAL" clId="{987529E5-BFA0-A542-BB95-FCA42ACC2417}" dt="2020-09-15T01:51:26.182" v="219" actId="2696"/>
        <pc:sldMkLst>
          <pc:docMk/>
          <pc:sldMk cId="285082703" sldId="307"/>
        </pc:sldMkLst>
      </pc:sldChg>
      <pc:sldChg chg="del">
        <pc:chgData name="Rachel Keeler" userId="4db9b7d9-2fc6-4369-9fe9-4ed3570fbc23" providerId="ADAL" clId="{987529E5-BFA0-A542-BB95-FCA42ACC2417}" dt="2020-09-15T01:51:26.215" v="221" actId="2696"/>
        <pc:sldMkLst>
          <pc:docMk/>
          <pc:sldMk cId="1177088096" sldId="308"/>
        </pc:sldMkLst>
      </pc:sldChg>
      <pc:sldChg chg="del">
        <pc:chgData name="Rachel Keeler" userId="4db9b7d9-2fc6-4369-9fe9-4ed3570fbc23" providerId="ADAL" clId="{987529E5-BFA0-A542-BB95-FCA42ACC2417}" dt="2020-09-15T01:51:26.229" v="222" actId="2696"/>
        <pc:sldMkLst>
          <pc:docMk/>
          <pc:sldMk cId="368014751" sldId="309"/>
        </pc:sldMkLst>
      </pc:sldChg>
      <pc:sldChg chg="del">
        <pc:chgData name="Rachel Keeler" userId="4db9b7d9-2fc6-4369-9fe9-4ed3570fbc23" providerId="ADAL" clId="{987529E5-BFA0-A542-BB95-FCA42ACC2417}" dt="2020-09-15T01:51:26.262" v="224" actId="2696"/>
        <pc:sldMkLst>
          <pc:docMk/>
          <pc:sldMk cId="891622061" sldId="310"/>
        </pc:sldMkLst>
      </pc:sldChg>
      <pc:sldChg chg="del">
        <pc:chgData name="Rachel Keeler" userId="4db9b7d9-2fc6-4369-9fe9-4ed3570fbc23" providerId="ADAL" clId="{987529E5-BFA0-A542-BB95-FCA42ACC2417}" dt="2020-09-15T01:51:26.295" v="226" actId="2696"/>
        <pc:sldMkLst>
          <pc:docMk/>
          <pc:sldMk cId="435794597" sldId="311"/>
        </pc:sldMkLst>
      </pc:sldChg>
      <pc:sldChg chg="del">
        <pc:chgData name="Rachel Keeler" userId="4db9b7d9-2fc6-4369-9fe9-4ed3570fbc23" providerId="ADAL" clId="{987529E5-BFA0-A542-BB95-FCA42ACC2417}" dt="2020-09-15T01:51:26.308" v="227" actId="2696"/>
        <pc:sldMkLst>
          <pc:docMk/>
          <pc:sldMk cId="2058168486" sldId="312"/>
        </pc:sldMkLst>
      </pc:sldChg>
      <pc:sldChg chg="del">
        <pc:chgData name="Rachel Keeler" userId="4db9b7d9-2fc6-4369-9fe9-4ed3570fbc23" providerId="ADAL" clId="{987529E5-BFA0-A542-BB95-FCA42ACC2417}" dt="2020-09-15T01:51:25.923" v="202" actId="2696"/>
        <pc:sldMkLst>
          <pc:docMk/>
          <pc:sldMk cId="1013955063" sldId="315"/>
        </pc:sldMkLst>
      </pc:sldChg>
      <pc:sldChg chg="del">
        <pc:chgData name="Rachel Keeler" userId="4db9b7d9-2fc6-4369-9fe9-4ed3570fbc23" providerId="ADAL" clId="{987529E5-BFA0-A542-BB95-FCA42ACC2417}" dt="2020-09-15T01:51:26.037" v="209" actId="2696"/>
        <pc:sldMkLst>
          <pc:docMk/>
          <pc:sldMk cId="3358593752" sldId="316"/>
        </pc:sldMkLst>
      </pc:sldChg>
      <pc:sldChg chg="del">
        <pc:chgData name="Rachel Keeler" userId="4db9b7d9-2fc6-4369-9fe9-4ed3570fbc23" providerId="ADAL" clId="{987529E5-BFA0-A542-BB95-FCA42ACC2417}" dt="2020-09-15T01:51:26.049" v="210" actId="2696"/>
        <pc:sldMkLst>
          <pc:docMk/>
          <pc:sldMk cId="1171701657" sldId="317"/>
        </pc:sldMkLst>
      </pc:sldChg>
      <pc:sldChg chg="del">
        <pc:chgData name="Rachel Keeler" userId="4db9b7d9-2fc6-4369-9fe9-4ed3570fbc23" providerId="ADAL" clId="{987529E5-BFA0-A542-BB95-FCA42ACC2417}" dt="2020-09-15T01:51:26.069" v="211" actId="2696"/>
        <pc:sldMkLst>
          <pc:docMk/>
          <pc:sldMk cId="160164515" sldId="318"/>
        </pc:sldMkLst>
      </pc:sldChg>
      <pc:sldChg chg="del">
        <pc:chgData name="Rachel Keeler" userId="4db9b7d9-2fc6-4369-9fe9-4ed3570fbc23" providerId="ADAL" clId="{987529E5-BFA0-A542-BB95-FCA42ACC2417}" dt="2020-09-15T01:51:25.989" v="206" actId="2696"/>
        <pc:sldMkLst>
          <pc:docMk/>
          <pc:sldMk cId="1756657627" sldId="319"/>
        </pc:sldMkLst>
      </pc:sldChg>
      <pc:sldChg chg="del">
        <pc:chgData name="Rachel Keeler" userId="4db9b7d9-2fc6-4369-9fe9-4ed3570fbc23" providerId="ADAL" clId="{987529E5-BFA0-A542-BB95-FCA42ACC2417}" dt="2020-09-15T01:51:26.201" v="220" actId="2696"/>
        <pc:sldMkLst>
          <pc:docMk/>
          <pc:sldMk cId="820732912" sldId="321"/>
        </pc:sldMkLst>
      </pc:sldChg>
      <pc:sldChg chg="del">
        <pc:chgData name="Rachel Keeler" userId="4db9b7d9-2fc6-4369-9fe9-4ed3570fbc23" providerId="ADAL" clId="{987529E5-BFA0-A542-BB95-FCA42ACC2417}" dt="2020-09-15T01:51:26.252" v="223" actId="2696"/>
        <pc:sldMkLst>
          <pc:docMk/>
          <pc:sldMk cId="35719175" sldId="322"/>
        </pc:sldMkLst>
      </pc:sldChg>
      <pc:sldChg chg="del">
        <pc:chgData name="Rachel Keeler" userId="4db9b7d9-2fc6-4369-9fe9-4ed3570fbc23" providerId="ADAL" clId="{987529E5-BFA0-A542-BB95-FCA42ACC2417}" dt="2020-09-15T01:51:26.327" v="228" actId="2696"/>
        <pc:sldMkLst>
          <pc:docMk/>
          <pc:sldMk cId="470747046" sldId="323"/>
        </pc:sldMkLst>
      </pc:sldChg>
      <pc:sldChg chg="del">
        <pc:chgData name="Rachel Keeler" userId="4db9b7d9-2fc6-4369-9fe9-4ed3570fbc23" providerId="ADAL" clId="{987529E5-BFA0-A542-BB95-FCA42ACC2417}" dt="2020-09-15T01:51:26.346" v="229" actId="2696"/>
        <pc:sldMkLst>
          <pc:docMk/>
          <pc:sldMk cId="4072334731" sldId="324"/>
        </pc:sldMkLst>
      </pc:sldChg>
      <pc:sldChg chg="del">
        <pc:chgData name="Rachel Keeler" userId="4db9b7d9-2fc6-4369-9fe9-4ed3570fbc23" providerId="ADAL" clId="{987529E5-BFA0-A542-BB95-FCA42ACC2417}" dt="2020-09-15T01:51:26.364" v="230" actId="2696"/>
        <pc:sldMkLst>
          <pc:docMk/>
          <pc:sldMk cId="1258335838" sldId="325"/>
        </pc:sldMkLst>
      </pc:sldChg>
      <pc:sldChg chg="del">
        <pc:chgData name="Rachel Keeler" userId="4db9b7d9-2fc6-4369-9fe9-4ed3570fbc23" providerId="ADAL" clId="{987529E5-BFA0-A542-BB95-FCA42ACC2417}" dt="2020-09-15T01:51:26.383" v="231" actId="2696"/>
        <pc:sldMkLst>
          <pc:docMk/>
          <pc:sldMk cId="3970166247" sldId="326"/>
        </pc:sldMkLst>
      </pc:sldChg>
      <pc:sldChg chg="del">
        <pc:chgData name="Rachel Keeler" userId="4db9b7d9-2fc6-4369-9fe9-4ed3570fbc23" providerId="ADAL" clId="{987529E5-BFA0-A542-BB95-FCA42ACC2417}" dt="2020-09-15T01:51:32.356" v="232" actId="2696"/>
        <pc:sldMkLst>
          <pc:docMk/>
          <pc:sldMk cId="3048329608" sldId="327"/>
        </pc:sldMkLst>
      </pc:sldChg>
      <pc:sldChg chg="del">
        <pc:chgData name="Rachel Keeler" userId="4db9b7d9-2fc6-4369-9fe9-4ed3570fbc23" providerId="ADAL" clId="{987529E5-BFA0-A542-BB95-FCA42ACC2417}" dt="2020-09-15T01:51:25.956" v="204" actId="2696"/>
        <pc:sldMkLst>
          <pc:docMk/>
          <pc:sldMk cId="1205270994" sldId="328"/>
        </pc:sldMkLst>
      </pc:sldChg>
      <pc:sldChg chg="del">
        <pc:chgData name="Rachel Keeler" userId="4db9b7d9-2fc6-4369-9fe9-4ed3570fbc23" providerId="ADAL" clId="{987529E5-BFA0-A542-BB95-FCA42ACC2417}" dt="2020-09-15T01:51:25.972" v="205" actId="2696"/>
        <pc:sldMkLst>
          <pc:docMk/>
          <pc:sldMk cId="891408925" sldId="329"/>
        </pc:sldMkLst>
      </pc:sldChg>
      <pc:sldChg chg="del">
        <pc:chgData name="Rachel Keeler" userId="4db9b7d9-2fc6-4369-9fe9-4ed3570fbc23" providerId="ADAL" clId="{987529E5-BFA0-A542-BB95-FCA42ACC2417}" dt="2020-09-15T01:51:25.940" v="203" actId="2696"/>
        <pc:sldMkLst>
          <pc:docMk/>
          <pc:sldMk cId="3650893936" sldId="330"/>
        </pc:sldMkLst>
      </pc:sldChg>
      <pc:sldChg chg="del">
        <pc:chgData name="Rachel Keeler" userId="4db9b7d9-2fc6-4369-9fe9-4ed3570fbc23" providerId="ADAL" clId="{987529E5-BFA0-A542-BB95-FCA42ACC2417}" dt="2020-09-15T01:51:26.006" v="207" actId="2696"/>
        <pc:sldMkLst>
          <pc:docMk/>
          <pc:sldMk cId="3514900115" sldId="331"/>
        </pc:sldMkLst>
      </pc:sldChg>
      <pc:sldChg chg="del">
        <pc:chgData name="Rachel Keeler" userId="4db9b7d9-2fc6-4369-9fe9-4ed3570fbc23" providerId="ADAL" clId="{987529E5-BFA0-A542-BB95-FCA42ACC2417}" dt="2020-09-15T01:51:26.166" v="218" actId="2696"/>
        <pc:sldMkLst>
          <pc:docMk/>
          <pc:sldMk cId="1675319879" sldId="332"/>
        </pc:sldMkLst>
      </pc:sldChg>
      <pc:sldChg chg="del">
        <pc:chgData name="Rachel Keeler" userId="4db9b7d9-2fc6-4369-9fe9-4ed3570fbc23" providerId="ADAL" clId="{987529E5-BFA0-A542-BB95-FCA42ACC2417}" dt="2020-09-15T01:51:26.135" v="216" actId="2696"/>
        <pc:sldMkLst>
          <pc:docMk/>
          <pc:sldMk cId="2830510384" sldId="333"/>
        </pc:sldMkLst>
      </pc:sldChg>
      <pc:sldChg chg="del">
        <pc:chgData name="Rachel Keeler" userId="4db9b7d9-2fc6-4369-9fe9-4ed3570fbc23" providerId="ADAL" clId="{987529E5-BFA0-A542-BB95-FCA42ACC2417}" dt="2020-09-15T01:51:26.151" v="217" actId="2696"/>
        <pc:sldMkLst>
          <pc:docMk/>
          <pc:sldMk cId="679439098" sldId="334"/>
        </pc:sldMkLst>
      </pc:sldChg>
      <pc:sldChg chg="del">
        <pc:chgData name="Rachel Keeler" userId="4db9b7d9-2fc6-4369-9fe9-4ed3570fbc23" providerId="ADAL" clId="{987529E5-BFA0-A542-BB95-FCA42ACC2417}" dt="2020-09-15T01:51:25.893" v="200" actId="2696"/>
        <pc:sldMkLst>
          <pc:docMk/>
          <pc:sldMk cId="2816427140" sldId="335"/>
        </pc:sldMkLst>
      </pc:sldChg>
      <pc:sldChg chg="modSp add del mod">
        <pc:chgData name="Rachel Keeler" userId="4db9b7d9-2fc6-4369-9fe9-4ed3570fbc23" providerId="ADAL" clId="{987529E5-BFA0-A542-BB95-FCA42ACC2417}" dt="2020-09-15T03:03:32.334" v="479" actId="2696"/>
        <pc:sldMkLst>
          <pc:docMk/>
          <pc:sldMk cId="209908832" sldId="336"/>
        </pc:sldMkLst>
        <pc:spChg chg="mod">
          <ac:chgData name="Rachel Keeler" userId="4db9b7d9-2fc6-4369-9fe9-4ed3570fbc23" providerId="ADAL" clId="{987529E5-BFA0-A542-BB95-FCA42ACC2417}" dt="2020-09-15T03:03:13.344" v="478" actId="1076"/>
          <ac:spMkLst>
            <pc:docMk/>
            <pc:sldMk cId="209908832" sldId="336"/>
            <ac:spMk id="14" creationId="{00000000-0000-0000-0000-000000000000}"/>
          </ac:spMkLst>
        </pc:spChg>
      </pc:sldChg>
      <pc:sldChg chg="modSp add del mod modNotesTx">
        <pc:chgData name="Rachel Keeler" userId="4db9b7d9-2fc6-4369-9fe9-4ed3570fbc23" providerId="ADAL" clId="{987529E5-BFA0-A542-BB95-FCA42ACC2417}" dt="2020-10-13T15:43:39.722" v="668" actId="2696"/>
        <pc:sldMkLst>
          <pc:docMk/>
          <pc:sldMk cId="3848295438" sldId="337"/>
        </pc:sldMkLst>
        <pc:spChg chg="mod">
          <ac:chgData name="Rachel Keeler" userId="4db9b7d9-2fc6-4369-9fe9-4ed3570fbc23" providerId="ADAL" clId="{987529E5-BFA0-A542-BB95-FCA42ACC2417}" dt="2020-09-15T02:00:06.360" v="248" actId="20577"/>
          <ac:spMkLst>
            <pc:docMk/>
            <pc:sldMk cId="3848295438" sldId="337"/>
            <ac:spMk id="13" creationId="{00000000-0000-0000-0000-000000000000}"/>
          </ac:spMkLst>
        </pc:spChg>
      </pc:sldChg>
      <pc:sldChg chg="addSp modSp add del mod modNotesTx">
        <pc:chgData name="Rachel Keeler" userId="4db9b7d9-2fc6-4369-9fe9-4ed3570fbc23" providerId="ADAL" clId="{987529E5-BFA0-A542-BB95-FCA42ACC2417}" dt="2020-10-13T15:43:40.650" v="669" actId="2696"/>
        <pc:sldMkLst>
          <pc:docMk/>
          <pc:sldMk cId="2436831881" sldId="338"/>
        </pc:sldMkLst>
        <pc:spChg chg="add mod">
          <ac:chgData name="Rachel Keeler" userId="4db9b7d9-2fc6-4369-9fe9-4ed3570fbc23" providerId="ADAL" clId="{987529E5-BFA0-A542-BB95-FCA42ACC2417}" dt="2020-09-15T02:01:47.211" v="258" actId="20577"/>
          <ac:spMkLst>
            <pc:docMk/>
            <pc:sldMk cId="2436831881" sldId="338"/>
            <ac:spMk id="3" creationId="{395BC1B6-4F67-D74A-93B8-652A0E299007}"/>
          </ac:spMkLst>
        </pc:spChg>
      </pc:sldChg>
      <pc:sldChg chg="modSp add del mod modNotesTx">
        <pc:chgData name="Rachel Keeler" userId="4db9b7d9-2fc6-4369-9fe9-4ed3570fbc23" providerId="ADAL" clId="{987529E5-BFA0-A542-BB95-FCA42ACC2417}" dt="2020-10-13T15:43:41.749" v="670" actId="2696"/>
        <pc:sldMkLst>
          <pc:docMk/>
          <pc:sldMk cId="990387542" sldId="339"/>
        </pc:sldMkLst>
        <pc:spChg chg="mod">
          <ac:chgData name="Rachel Keeler" userId="4db9b7d9-2fc6-4369-9fe9-4ed3570fbc23" providerId="ADAL" clId="{987529E5-BFA0-A542-BB95-FCA42ACC2417}" dt="2020-09-15T02:04:25.056" v="362" actId="20577"/>
          <ac:spMkLst>
            <pc:docMk/>
            <pc:sldMk cId="990387542" sldId="339"/>
            <ac:spMk id="3" creationId="{395BC1B6-4F67-D74A-93B8-652A0E299007}"/>
          </ac:spMkLst>
        </pc:spChg>
      </pc:sldChg>
      <pc:sldChg chg="add modNotesTx">
        <pc:chgData name="Rachel Keeler" userId="4db9b7d9-2fc6-4369-9fe9-4ed3570fbc23" providerId="ADAL" clId="{987529E5-BFA0-A542-BB95-FCA42ACC2417}" dt="2020-09-15T21:25:48.351" v="661" actId="20577"/>
        <pc:sldMkLst>
          <pc:docMk/>
          <pc:sldMk cId="3381619156" sldId="340"/>
        </pc:sldMkLst>
      </pc:sldChg>
      <pc:sldChg chg="add del modNotesTx">
        <pc:chgData name="Rachel Keeler" userId="4db9b7d9-2fc6-4369-9fe9-4ed3570fbc23" providerId="ADAL" clId="{987529E5-BFA0-A542-BB95-FCA42ACC2417}" dt="2020-10-13T15:43:43.057" v="671" actId="2696"/>
        <pc:sldMkLst>
          <pc:docMk/>
          <pc:sldMk cId="1619460643" sldId="341"/>
        </pc:sldMkLst>
      </pc:sldChg>
      <pc:sldChg chg="add modNotesTx">
        <pc:chgData name="Rachel Keeler" userId="4db9b7d9-2fc6-4369-9fe9-4ed3570fbc23" providerId="ADAL" clId="{987529E5-BFA0-A542-BB95-FCA42ACC2417}" dt="2020-09-15T21:25:14.105" v="656" actId="20577"/>
        <pc:sldMkLst>
          <pc:docMk/>
          <pc:sldMk cId="766345090" sldId="342"/>
        </pc:sldMkLst>
      </pc:sldChg>
      <pc:sldChg chg="addSp modSp add mod modNotesTx">
        <pc:chgData name="Rachel Keeler" userId="4db9b7d9-2fc6-4369-9fe9-4ed3570fbc23" providerId="ADAL" clId="{987529E5-BFA0-A542-BB95-FCA42ACC2417}" dt="2020-09-15T21:26:22.540" v="665" actId="20577"/>
        <pc:sldMkLst>
          <pc:docMk/>
          <pc:sldMk cId="3282178657" sldId="343"/>
        </pc:sldMkLst>
        <pc:spChg chg="mod">
          <ac:chgData name="Rachel Keeler" userId="4db9b7d9-2fc6-4369-9fe9-4ed3570fbc23" providerId="ADAL" clId="{987529E5-BFA0-A542-BB95-FCA42ACC2417}" dt="2020-09-15T03:04:48.956" v="491" actId="20577"/>
          <ac:spMkLst>
            <pc:docMk/>
            <pc:sldMk cId="3282178657" sldId="343"/>
            <ac:spMk id="13" creationId="{00000000-0000-0000-0000-000000000000}"/>
          </ac:spMkLst>
        </pc:spChg>
        <pc:picChg chg="add mod">
          <ac:chgData name="Rachel Keeler" userId="4db9b7d9-2fc6-4369-9fe9-4ed3570fbc23" providerId="ADAL" clId="{987529E5-BFA0-A542-BB95-FCA42ACC2417}" dt="2020-09-15T03:01:31.318" v="477" actId="1076"/>
          <ac:picMkLst>
            <pc:docMk/>
            <pc:sldMk cId="3282178657" sldId="343"/>
            <ac:picMk id="3" creationId="{03BB5EDF-0877-AA48-A436-0C8898B41977}"/>
          </ac:picMkLst>
        </pc:picChg>
      </pc:sldChg>
      <pc:sldChg chg="modSp add mod ord modNotesTx">
        <pc:chgData name="Rachel Keeler" userId="4db9b7d9-2fc6-4369-9fe9-4ed3570fbc23" providerId="ADAL" clId="{987529E5-BFA0-A542-BB95-FCA42ACC2417}" dt="2020-09-15T21:26:26.163" v="666" actId="20577"/>
        <pc:sldMkLst>
          <pc:docMk/>
          <pc:sldMk cId="17860562" sldId="344"/>
        </pc:sldMkLst>
        <pc:spChg chg="mod">
          <ac:chgData name="Rachel Keeler" userId="4db9b7d9-2fc6-4369-9fe9-4ed3570fbc23" providerId="ADAL" clId="{987529E5-BFA0-A542-BB95-FCA42ACC2417}" dt="2020-09-15T03:55:18.153" v="585" actId="20577"/>
          <ac:spMkLst>
            <pc:docMk/>
            <pc:sldMk cId="17860562" sldId="344"/>
            <ac:spMk id="3" creationId="{395BC1B6-4F67-D74A-93B8-652A0E299007}"/>
          </ac:spMkLst>
        </pc:spChg>
        <pc:spChg chg="mod">
          <ac:chgData name="Rachel Keeler" userId="4db9b7d9-2fc6-4369-9fe9-4ed3570fbc23" providerId="ADAL" clId="{987529E5-BFA0-A542-BB95-FCA42ACC2417}" dt="2020-09-15T03:04:59.049" v="500" actId="20577"/>
          <ac:spMkLst>
            <pc:docMk/>
            <pc:sldMk cId="17860562" sldId="344"/>
            <ac:spMk id="13" creationId="{00000000-0000-0000-0000-000000000000}"/>
          </ac:spMkLst>
        </pc:spChg>
      </pc:sldChg>
      <pc:sldChg chg="addSp delSp modSp add mod ord modNotesTx">
        <pc:chgData name="Rachel Keeler" userId="4db9b7d9-2fc6-4369-9fe9-4ed3570fbc23" providerId="ADAL" clId="{987529E5-BFA0-A542-BB95-FCA42ACC2417}" dt="2020-09-15T21:26:16.081" v="664" actId="20577"/>
        <pc:sldMkLst>
          <pc:docMk/>
          <pc:sldMk cId="663529496" sldId="345"/>
        </pc:sldMkLst>
        <pc:spChg chg="del">
          <ac:chgData name="Rachel Keeler" userId="4db9b7d9-2fc6-4369-9fe9-4ed3570fbc23" providerId="ADAL" clId="{987529E5-BFA0-A542-BB95-FCA42ACC2417}" dt="2020-09-15T03:06:55.870" v="525" actId="478"/>
          <ac:spMkLst>
            <pc:docMk/>
            <pc:sldMk cId="663529496" sldId="345"/>
            <ac:spMk id="3" creationId="{395BC1B6-4F67-D74A-93B8-652A0E299007}"/>
          </ac:spMkLst>
        </pc:spChg>
        <pc:spChg chg="add del mod">
          <ac:chgData name="Rachel Keeler" userId="4db9b7d9-2fc6-4369-9fe9-4ed3570fbc23" providerId="ADAL" clId="{987529E5-BFA0-A542-BB95-FCA42ACC2417}" dt="2020-09-15T03:07:15.154" v="526"/>
          <ac:spMkLst>
            <pc:docMk/>
            <pc:sldMk cId="663529496" sldId="345"/>
            <ac:spMk id="4" creationId="{8BBD1696-BFE7-324F-8506-27106B59E930}"/>
          </ac:spMkLst>
        </pc:spChg>
        <pc:spChg chg="mod">
          <ac:chgData name="Rachel Keeler" userId="4db9b7d9-2fc6-4369-9fe9-4ed3570fbc23" providerId="ADAL" clId="{987529E5-BFA0-A542-BB95-FCA42ACC2417}" dt="2020-09-15T03:06:35.953" v="524" actId="20577"/>
          <ac:spMkLst>
            <pc:docMk/>
            <pc:sldMk cId="663529496" sldId="345"/>
            <ac:spMk id="13" creationId="{00000000-0000-0000-0000-000000000000}"/>
          </ac:spMkLst>
        </pc:spChg>
        <pc:picChg chg="add mod">
          <ac:chgData name="Rachel Keeler" userId="4db9b7d9-2fc6-4369-9fe9-4ed3570fbc23" providerId="ADAL" clId="{987529E5-BFA0-A542-BB95-FCA42ACC2417}" dt="2020-09-15T03:07:15.154" v="526"/>
          <ac:picMkLst>
            <pc:docMk/>
            <pc:sldMk cId="663529496" sldId="345"/>
            <ac:picMk id="1026" creationId="{080A2562-42CB-E04A-A05D-335CE5AFF017}"/>
          </ac:picMkLst>
        </pc:picChg>
      </pc:sldChg>
      <pc:sldChg chg="modSp add mod modNotesTx">
        <pc:chgData name="Rachel Keeler" userId="4db9b7d9-2fc6-4369-9fe9-4ed3570fbc23" providerId="ADAL" clId="{987529E5-BFA0-A542-BB95-FCA42ACC2417}" dt="2020-09-15T21:26:34.597" v="667" actId="20577"/>
        <pc:sldMkLst>
          <pc:docMk/>
          <pc:sldMk cId="4066977112" sldId="346"/>
        </pc:sldMkLst>
        <pc:spChg chg="mod">
          <ac:chgData name="Rachel Keeler" userId="4db9b7d9-2fc6-4369-9fe9-4ed3570fbc23" providerId="ADAL" clId="{987529E5-BFA0-A542-BB95-FCA42ACC2417}" dt="2020-09-15T03:53:18.549" v="543" actId="403"/>
          <ac:spMkLst>
            <pc:docMk/>
            <pc:sldMk cId="4066977112" sldId="346"/>
            <ac:spMk id="3" creationId="{395BC1B6-4F67-D74A-93B8-652A0E299007}"/>
          </ac:spMkLst>
        </pc:spChg>
        <pc:spChg chg="mod">
          <ac:chgData name="Rachel Keeler" userId="4db9b7d9-2fc6-4369-9fe9-4ed3570fbc23" providerId="ADAL" clId="{987529E5-BFA0-A542-BB95-FCA42ACC2417}" dt="2020-09-15T03:52:42.492" v="533" actId="20577"/>
          <ac:spMkLst>
            <pc:docMk/>
            <pc:sldMk cId="4066977112" sldId="346"/>
            <ac:spMk id="13" creationId="{00000000-0000-0000-0000-000000000000}"/>
          </ac:spMkLst>
        </pc:spChg>
      </pc:sldChg>
      <pc:sldChg chg="add del modNotesTx">
        <pc:chgData name="Rachel Keeler" userId="4db9b7d9-2fc6-4369-9fe9-4ed3570fbc23" providerId="ADAL" clId="{987529E5-BFA0-A542-BB95-FCA42ACC2417}" dt="2020-10-13T15:43:52.587" v="673" actId="2696"/>
        <pc:sldMkLst>
          <pc:docMk/>
          <pc:sldMk cId="4128419870" sldId="34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10/13/20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10/13/20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2336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672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9054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728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8892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2414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827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rkeeler@grace.or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tatic.esvmedia.org/media/esv-global-study-bible/images/big/map_23_01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/>
          <a:lstStyle/>
          <a:p>
            <a:r>
              <a:rPr lang="en-US" dirty="0"/>
              <a:t>Isaiah</a:t>
            </a:r>
            <a:br>
              <a:rPr lang="en-US" dirty="0"/>
            </a:br>
            <a:r>
              <a:rPr lang="en-US" dirty="0"/>
              <a:t>week one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Grace Chapel Lexington Women’s Bible Study</a:t>
            </a:r>
          </a:p>
          <a:p>
            <a:r>
              <a:rPr lang="en-US" dirty="0"/>
              <a:t>September 15, 2020</a:t>
            </a:r>
          </a:p>
        </p:txBody>
      </p:sp>
      <p:pic>
        <p:nvPicPr>
          <p:cNvPr id="4" name="Picture Placeholder 3" descr="Open book on table, blurred shelves of books in background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Breakout rooms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Please click “Ask for Help,” or send me an e-mail at </a:t>
            </a:r>
            <a:r>
              <a:rPr lang="en-US" dirty="0">
                <a:hlinkClick r:id="rId2"/>
              </a:rPr>
              <a:t>rkeeler@grace.org</a:t>
            </a:r>
            <a:r>
              <a:rPr lang="en-US" dirty="0"/>
              <a:t>, if you are assigned to the wrong room or have any trouble at all once you are in your breakout rooms. </a:t>
            </a:r>
          </a:p>
        </p:txBody>
      </p:sp>
    </p:spTree>
    <p:extLst>
      <p:ext uri="{BB962C8B-B14F-4D97-AF65-F5344CB8AC3E}">
        <p14:creationId xmlns:p14="http://schemas.microsoft.com/office/powerpoint/2010/main" val="131564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Logistics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b="1" dirty="0"/>
              <a:t>Schedule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b="1" dirty="0"/>
              <a:t>Breakout rooms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b="1" dirty="0"/>
              <a:t>Group numbers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b="1" dirty="0"/>
              <a:t>Workbooks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600" b="1" dirty="0"/>
              <a:t>Additional background readings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dirty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8209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Schedule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Tuesday, September 15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Opening—Large-group teaching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u="sng" dirty="0"/>
              <a:t>Reading assignment</a:t>
            </a:r>
            <a:r>
              <a:rPr lang="en-US" dirty="0"/>
              <a:t>: Isaiah 1-5; Workbook Weeks 1 &amp; 2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b="1" dirty="0"/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Tuesday, September 22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Small-group only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u="sng" dirty="0"/>
              <a:t>Reading assignment</a:t>
            </a:r>
            <a:r>
              <a:rPr lang="en-US" dirty="0"/>
              <a:t>: Isaiah 6-12; Workbook Week 3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b="1" dirty="0"/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Tuesday, September 29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Large-group teaching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u="sng" dirty="0"/>
              <a:t>Reading assignment</a:t>
            </a:r>
            <a:r>
              <a:rPr lang="en-US" dirty="0"/>
              <a:t>: Isaiah 13-23; Workbook Week 4</a:t>
            </a:r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endParaRPr lang="en-US" b="1" dirty="0"/>
          </a:p>
          <a:p>
            <a:pPr marL="0" lv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b="1" dirty="0"/>
              <a:t>Tuesday, October 6</a:t>
            </a:r>
            <a:endParaRPr lang="en-US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dirty="0"/>
              <a:t>Small-group only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u="sng" dirty="0"/>
              <a:t>Reading assignment</a:t>
            </a:r>
            <a:r>
              <a:rPr lang="en-US" dirty="0"/>
              <a:t>: Isaiah 24-27; Workbook Week 5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6634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Why Isaiah?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A community in exile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Isaiah in the New Testament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Isaiah as background to Luke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Prophetic concern for justice</a:t>
            </a:r>
          </a:p>
        </p:txBody>
      </p:sp>
    </p:spTree>
    <p:extLst>
      <p:ext uri="{BB962C8B-B14F-4D97-AF65-F5344CB8AC3E}">
        <p14:creationId xmlns:p14="http://schemas.microsoft.com/office/powerpoint/2010/main" val="338161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Introduction to Isaiah: Map</a:t>
            </a:r>
          </a:p>
        </p:txBody>
      </p:sp>
      <p:pic>
        <p:nvPicPr>
          <p:cNvPr id="1026" name="Picture 2" descr="The Near East at the Time of Isaiah">
            <a:hlinkClick r:id="rId3"/>
            <a:extLst>
              <a:ext uri="{FF2B5EF4-FFF2-40B4-BE49-F238E27FC236}">
                <a16:creationId xmlns:a16="http://schemas.microsoft.com/office/drawing/2014/main" id="{080A2562-42CB-E04A-A05D-335CE5AFF01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552" y="1600200"/>
            <a:ext cx="597089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52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Introduction to Isaiah: Overview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03BB5EDF-0877-AA48-A436-0C8898B419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900" y="1385367"/>
            <a:ext cx="7763586" cy="5197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17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Introduction to Isaiah: Themes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God’s glory, sovereignty, power, faithfulness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the rebellion, purification, restoration, and destiny of God’s people, Israel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sin and judgment, the foolishness of </a:t>
            </a:r>
            <a:r>
              <a:rPr lang="en-US" sz="3600"/>
              <a:t>human pride</a:t>
            </a:r>
            <a:endParaRPr lang="en-US" sz="3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suffering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justice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exile and restoration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the branch, the Messiah, the suffering servant</a:t>
            </a:r>
          </a:p>
        </p:txBody>
      </p:sp>
    </p:spTree>
    <p:extLst>
      <p:ext uri="{BB962C8B-B14F-4D97-AF65-F5344CB8AC3E}">
        <p14:creationId xmlns:p14="http://schemas.microsoft.com/office/powerpoint/2010/main" val="1786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5:7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/>
              <a:t>The vineyard of the </a:t>
            </a:r>
            <a:r>
              <a:rPr lang="en-US" sz="4000" cap="small" dirty="0"/>
              <a:t>Lord</a:t>
            </a:r>
            <a:r>
              <a:rPr lang="en-US" sz="4000" dirty="0"/>
              <a:t> Almighty</a:t>
            </a:r>
            <a:br>
              <a:rPr lang="en-US" sz="6000" dirty="0"/>
            </a:br>
            <a:r>
              <a:rPr lang="en-US" sz="4000" dirty="0"/>
              <a:t>    is the nation of Israel,</a:t>
            </a:r>
            <a:br>
              <a:rPr lang="en-US" sz="6000" dirty="0"/>
            </a:br>
            <a:r>
              <a:rPr lang="en-US" sz="4000" dirty="0"/>
              <a:t>and the people of Judah</a:t>
            </a:r>
            <a:br>
              <a:rPr lang="en-US" sz="6000" dirty="0"/>
            </a:br>
            <a:r>
              <a:rPr lang="en-US" sz="4000" dirty="0"/>
              <a:t>    are the vines he delighted in.</a:t>
            </a:r>
            <a:br>
              <a:rPr lang="en-US" sz="6000" dirty="0"/>
            </a:br>
            <a:r>
              <a:rPr lang="en-US" sz="4000" dirty="0"/>
              <a:t>And he looked for justice, but saw bloodshed;</a:t>
            </a:r>
            <a:br>
              <a:rPr lang="en-US" sz="6000" dirty="0"/>
            </a:br>
            <a:r>
              <a:rPr lang="en-US" sz="4000" dirty="0"/>
              <a:t>    for righteousness, but heard cries of distress.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4066977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Prayer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Lord, open my heart to hear your word for me today. I ask that you console me, comfort me, and strengthen my trust in your faithful love.</a:t>
            </a:r>
          </a:p>
          <a:p>
            <a:pPr marL="0" indent="0">
              <a:buNone/>
            </a:pPr>
            <a:r>
              <a:rPr lang="en-US" sz="3600" dirty="0"/>
              <a:t>Lord, show me the desert, the wasteland, within me, and help me to trust that you will bring new life and build in me a path to you.</a:t>
            </a:r>
          </a:p>
        </p:txBody>
      </p:sp>
    </p:spTree>
    <p:extLst>
      <p:ext uri="{BB962C8B-B14F-4D97-AF65-F5344CB8AC3E}">
        <p14:creationId xmlns:p14="http://schemas.microsoft.com/office/powerpoint/2010/main" val="301220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4873beb7-5857-4685-be1f-d57550cc96cc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Literature 16x9</Template>
  <TotalTime>7525</TotalTime>
  <Words>349</Words>
  <Application>Microsoft Macintosh PowerPoint</Application>
  <PresentationFormat>Widescreen</PresentationFormat>
  <Paragraphs>55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Euphemia</vt:lpstr>
      <vt:lpstr>Plantagenet Cherokee</vt:lpstr>
      <vt:lpstr>Wingdings</vt:lpstr>
      <vt:lpstr>Academic Literature 16x9</vt:lpstr>
      <vt:lpstr>Isaiah week one</vt:lpstr>
      <vt:lpstr>Logistics</vt:lpstr>
      <vt:lpstr>Schedule</vt:lpstr>
      <vt:lpstr>Why Isaiah?</vt:lpstr>
      <vt:lpstr>Introduction to Isaiah: Map</vt:lpstr>
      <vt:lpstr>Introduction to Isaiah: Overview</vt:lpstr>
      <vt:lpstr>Introduction to Isaiah: Themes</vt:lpstr>
      <vt:lpstr>Isaiah 5:7</vt:lpstr>
      <vt:lpstr>Prayer</vt:lpstr>
      <vt:lpstr>Breakout rooms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With Picture Layout</dc:title>
  <dc:creator>Rachel Keeler</dc:creator>
  <cp:lastModifiedBy>Rachel Keeler</cp:lastModifiedBy>
  <cp:revision>2</cp:revision>
  <dcterms:created xsi:type="dcterms:W3CDTF">2020-07-05T19:58:41Z</dcterms:created>
  <dcterms:modified xsi:type="dcterms:W3CDTF">2020-10-13T15:44:09Z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