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56" r:id="rId5"/>
    <p:sldId id="415" r:id="rId6"/>
    <p:sldId id="443" r:id="rId7"/>
    <p:sldId id="420" r:id="rId8"/>
    <p:sldId id="444" r:id="rId9"/>
    <p:sldId id="445" r:id="rId10"/>
    <p:sldId id="446" r:id="rId11"/>
    <p:sldId id="449" r:id="rId12"/>
    <p:sldId id="353" r:id="rId13"/>
    <p:sldId id="438" r:id="rId14"/>
    <p:sldId id="439" r:id="rId15"/>
    <p:sldId id="440" r:id="rId16"/>
    <p:sldId id="441" r:id="rId17"/>
    <p:sldId id="442"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AD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DA5287-1A64-B842-9571-CE491AA6B93A}" v="18" dt="2020-11-03T13:11:24.7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47" autoAdjust="0"/>
    <p:restoredTop sz="86470"/>
  </p:normalViewPr>
  <p:slideViewPr>
    <p:cSldViewPr snapToGrid="0" showGuides="1">
      <p:cViewPr varScale="1">
        <p:scale>
          <a:sx n="95" d="100"/>
          <a:sy n="95" d="100"/>
        </p:scale>
        <p:origin x="1432" y="184"/>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1974"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eeler" userId="4db9b7d9-2fc6-4369-9fe9-4ed3570fbc23" providerId="ADAL" clId="{CB6FCC04-BE4C-0745-B9AA-A5E5DE125E61}"/>
    <pc:docChg chg="delSld">
      <pc:chgData name="Rachel Keeler" userId="4db9b7d9-2fc6-4369-9fe9-4ed3570fbc23" providerId="ADAL" clId="{CB6FCC04-BE4C-0745-B9AA-A5E5DE125E61}" dt="2020-11-03T21:56:16.334" v="0" actId="2696"/>
      <pc:docMkLst>
        <pc:docMk/>
      </pc:docMkLst>
      <pc:sldChg chg="del">
        <pc:chgData name="Rachel Keeler" userId="4db9b7d9-2fc6-4369-9fe9-4ed3570fbc23" providerId="ADAL" clId="{CB6FCC04-BE4C-0745-B9AA-A5E5DE125E61}" dt="2020-11-03T21:56:16.334" v="0" actId="2696"/>
        <pc:sldMkLst>
          <pc:docMk/>
          <pc:sldMk cId="204144140" sldId="434"/>
        </pc:sldMkLst>
      </pc:sldChg>
      <pc:sldChg chg="del">
        <pc:chgData name="Rachel Keeler" userId="4db9b7d9-2fc6-4369-9fe9-4ed3570fbc23" providerId="ADAL" clId="{CB6FCC04-BE4C-0745-B9AA-A5E5DE125E61}" dt="2020-11-03T21:56:16.334" v="0" actId="2696"/>
        <pc:sldMkLst>
          <pc:docMk/>
          <pc:sldMk cId="4097526947" sldId="447"/>
        </pc:sldMkLst>
      </pc:sldChg>
      <pc:sldChg chg="del">
        <pc:chgData name="Rachel Keeler" userId="4db9b7d9-2fc6-4369-9fe9-4ed3570fbc23" providerId="ADAL" clId="{CB6FCC04-BE4C-0745-B9AA-A5E5DE125E61}" dt="2020-11-03T21:56:16.334" v="0" actId="2696"/>
        <pc:sldMkLst>
          <pc:docMk/>
          <pc:sldMk cId="2525723508" sldId="448"/>
        </pc:sldMkLst>
      </pc:sldChg>
      <pc:sldChg chg="del">
        <pc:chgData name="Rachel Keeler" userId="4db9b7d9-2fc6-4369-9fe9-4ed3570fbc23" providerId="ADAL" clId="{CB6FCC04-BE4C-0745-B9AA-A5E5DE125E61}" dt="2020-11-03T21:56:16.334" v="0" actId="2696"/>
        <pc:sldMkLst>
          <pc:docMk/>
          <pc:sldMk cId="258331705" sldId="450"/>
        </pc:sldMkLst>
      </pc:sldChg>
    </pc:docChg>
  </pc:docChgLst>
  <pc:docChgLst>
    <pc:chgData name="Rachel Keeler" userId="4db9b7d9-2fc6-4369-9fe9-4ed3570fbc23" providerId="ADAL" clId="{7BDA5287-1A64-B842-9571-CE491AA6B93A}"/>
    <pc:docChg chg="undo custSel addSld delSld modSld sldOrd">
      <pc:chgData name="Rachel Keeler" userId="4db9b7d9-2fc6-4369-9fe9-4ed3570fbc23" providerId="ADAL" clId="{7BDA5287-1A64-B842-9571-CE491AA6B93A}" dt="2020-11-03T13:13:29.752" v="991" actId="478"/>
      <pc:docMkLst>
        <pc:docMk/>
      </pc:docMkLst>
      <pc:sldChg chg="modSp mod">
        <pc:chgData name="Rachel Keeler" userId="4db9b7d9-2fc6-4369-9fe9-4ed3570fbc23" providerId="ADAL" clId="{7BDA5287-1A64-B842-9571-CE491AA6B93A}" dt="2020-11-02T15:31:56.958" v="69" actId="20577"/>
        <pc:sldMkLst>
          <pc:docMk/>
          <pc:sldMk cId="1354176219" sldId="353"/>
        </pc:sldMkLst>
        <pc:spChg chg="mod">
          <ac:chgData name="Rachel Keeler" userId="4db9b7d9-2fc6-4369-9fe9-4ed3570fbc23" providerId="ADAL" clId="{7BDA5287-1A64-B842-9571-CE491AA6B93A}" dt="2020-11-02T15:31:56.958" v="69" actId="20577"/>
          <ac:spMkLst>
            <pc:docMk/>
            <pc:sldMk cId="1354176219" sldId="353"/>
            <ac:spMk id="3" creationId="{395BC1B6-4F67-D74A-93B8-652A0E299007}"/>
          </ac:spMkLst>
        </pc:spChg>
        <pc:spChg chg="mod">
          <ac:chgData name="Rachel Keeler" userId="4db9b7d9-2fc6-4369-9fe9-4ed3570fbc23" providerId="ADAL" clId="{7BDA5287-1A64-B842-9571-CE491AA6B93A}" dt="2020-11-02T15:28:07.658" v="5" actId="20577"/>
          <ac:spMkLst>
            <pc:docMk/>
            <pc:sldMk cId="1354176219" sldId="353"/>
            <ac:spMk id="13" creationId="{00000000-0000-0000-0000-000000000000}"/>
          </ac:spMkLst>
        </pc:spChg>
      </pc:sldChg>
      <pc:sldChg chg="del">
        <pc:chgData name="Rachel Keeler" userId="4db9b7d9-2fc6-4369-9fe9-4ed3570fbc23" providerId="ADAL" clId="{7BDA5287-1A64-B842-9571-CE491AA6B93A}" dt="2020-11-02T15:29:09.266" v="23" actId="2696"/>
        <pc:sldMkLst>
          <pc:docMk/>
          <pc:sldMk cId="2229324805" sldId="393"/>
        </pc:sldMkLst>
      </pc:sldChg>
      <pc:sldChg chg="del ord">
        <pc:chgData name="Rachel Keeler" userId="4db9b7d9-2fc6-4369-9fe9-4ed3570fbc23" providerId="ADAL" clId="{7BDA5287-1A64-B842-9571-CE491AA6B93A}" dt="2020-11-02T23:36:47.886" v="910" actId="2696"/>
        <pc:sldMkLst>
          <pc:docMk/>
          <pc:sldMk cId="2596942123" sldId="402"/>
        </pc:sldMkLst>
      </pc:sldChg>
      <pc:sldChg chg="del">
        <pc:chgData name="Rachel Keeler" userId="4db9b7d9-2fc6-4369-9fe9-4ed3570fbc23" providerId="ADAL" clId="{7BDA5287-1A64-B842-9571-CE491AA6B93A}" dt="2020-11-02T15:28:47.095" v="19" actId="2696"/>
        <pc:sldMkLst>
          <pc:docMk/>
          <pc:sldMk cId="2549359229" sldId="406"/>
        </pc:sldMkLst>
      </pc:sldChg>
      <pc:sldChg chg="del">
        <pc:chgData name="Rachel Keeler" userId="4db9b7d9-2fc6-4369-9fe9-4ed3570fbc23" providerId="ADAL" clId="{7BDA5287-1A64-B842-9571-CE491AA6B93A}" dt="2020-11-02T15:28:47.095" v="19" actId="2696"/>
        <pc:sldMkLst>
          <pc:docMk/>
          <pc:sldMk cId="3129244394" sldId="407"/>
        </pc:sldMkLst>
      </pc:sldChg>
      <pc:sldChg chg="del">
        <pc:chgData name="Rachel Keeler" userId="4db9b7d9-2fc6-4369-9fe9-4ed3570fbc23" providerId="ADAL" clId="{7BDA5287-1A64-B842-9571-CE491AA6B93A}" dt="2020-11-02T15:28:47.095" v="19" actId="2696"/>
        <pc:sldMkLst>
          <pc:docMk/>
          <pc:sldMk cId="3323096221" sldId="408"/>
        </pc:sldMkLst>
      </pc:sldChg>
      <pc:sldChg chg="del">
        <pc:chgData name="Rachel Keeler" userId="4db9b7d9-2fc6-4369-9fe9-4ed3570fbc23" providerId="ADAL" clId="{7BDA5287-1A64-B842-9571-CE491AA6B93A}" dt="2020-11-02T15:28:47.095" v="19" actId="2696"/>
        <pc:sldMkLst>
          <pc:docMk/>
          <pc:sldMk cId="3261406399" sldId="409"/>
        </pc:sldMkLst>
      </pc:sldChg>
      <pc:sldChg chg="del">
        <pc:chgData name="Rachel Keeler" userId="4db9b7d9-2fc6-4369-9fe9-4ed3570fbc23" providerId="ADAL" clId="{7BDA5287-1A64-B842-9571-CE491AA6B93A}" dt="2020-11-02T15:28:47.095" v="19" actId="2696"/>
        <pc:sldMkLst>
          <pc:docMk/>
          <pc:sldMk cId="2566901243" sldId="410"/>
        </pc:sldMkLst>
      </pc:sldChg>
      <pc:sldChg chg="modSp mod">
        <pc:chgData name="Rachel Keeler" userId="4db9b7d9-2fc6-4369-9fe9-4ed3570fbc23" providerId="ADAL" clId="{7BDA5287-1A64-B842-9571-CE491AA6B93A}" dt="2020-11-02T21:11:20.820" v="339" actId="27636"/>
        <pc:sldMkLst>
          <pc:docMk/>
          <pc:sldMk cId="1849668356" sldId="420"/>
        </pc:sldMkLst>
        <pc:spChg chg="mod">
          <ac:chgData name="Rachel Keeler" userId="4db9b7d9-2fc6-4369-9fe9-4ed3570fbc23" providerId="ADAL" clId="{7BDA5287-1A64-B842-9571-CE491AA6B93A}" dt="2020-11-02T21:11:20.820" v="339" actId="27636"/>
          <ac:spMkLst>
            <pc:docMk/>
            <pc:sldMk cId="1849668356" sldId="420"/>
            <ac:spMk id="3" creationId="{395BC1B6-4F67-D74A-93B8-652A0E299007}"/>
          </ac:spMkLst>
        </pc:spChg>
        <pc:spChg chg="mod">
          <ac:chgData name="Rachel Keeler" userId="4db9b7d9-2fc6-4369-9fe9-4ed3570fbc23" providerId="ADAL" clId="{7BDA5287-1A64-B842-9571-CE491AA6B93A}" dt="2020-11-02T21:09:03.624" v="303" actId="20577"/>
          <ac:spMkLst>
            <pc:docMk/>
            <pc:sldMk cId="1849668356" sldId="420"/>
            <ac:spMk id="13" creationId="{00000000-0000-0000-0000-000000000000}"/>
          </ac:spMkLst>
        </pc:spChg>
      </pc:sldChg>
      <pc:sldChg chg="del">
        <pc:chgData name="Rachel Keeler" userId="4db9b7d9-2fc6-4369-9fe9-4ed3570fbc23" providerId="ADAL" clId="{7BDA5287-1A64-B842-9571-CE491AA6B93A}" dt="2020-11-02T15:28:47.095" v="19" actId="2696"/>
        <pc:sldMkLst>
          <pc:docMk/>
          <pc:sldMk cId="1097016356" sldId="425"/>
        </pc:sldMkLst>
      </pc:sldChg>
      <pc:sldChg chg="del">
        <pc:chgData name="Rachel Keeler" userId="4db9b7d9-2fc6-4369-9fe9-4ed3570fbc23" providerId="ADAL" clId="{7BDA5287-1A64-B842-9571-CE491AA6B93A}" dt="2020-11-02T15:28:47.095" v="19" actId="2696"/>
        <pc:sldMkLst>
          <pc:docMk/>
          <pc:sldMk cId="2417312320" sldId="426"/>
        </pc:sldMkLst>
      </pc:sldChg>
      <pc:sldChg chg="del">
        <pc:chgData name="Rachel Keeler" userId="4db9b7d9-2fc6-4369-9fe9-4ed3570fbc23" providerId="ADAL" clId="{7BDA5287-1A64-B842-9571-CE491AA6B93A}" dt="2020-11-02T15:28:47.095" v="19" actId="2696"/>
        <pc:sldMkLst>
          <pc:docMk/>
          <pc:sldMk cId="3939734363" sldId="427"/>
        </pc:sldMkLst>
      </pc:sldChg>
      <pc:sldChg chg="del">
        <pc:chgData name="Rachel Keeler" userId="4db9b7d9-2fc6-4369-9fe9-4ed3570fbc23" providerId="ADAL" clId="{7BDA5287-1A64-B842-9571-CE491AA6B93A}" dt="2020-11-02T15:28:47.095" v="19" actId="2696"/>
        <pc:sldMkLst>
          <pc:docMk/>
          <pc:sldMk cId="554275290" sldId="428"/>
        </pc:sldMkLst>
      </pc:sldChg>
      <pc:sldChg chg="del">
        <pc:chgData name="Rachel Keeler" userId="4db9b7d9-2fc6-4369-9fe9-4ed3570fbc23" providerId="ADAL" clId="{7BDA5287-1A64-B842-9571-CE491AA6B93A}" dt="2020-11-02T15:28:47.095" v="19" actId="2696"/>
        <pc:sldMkLst>
          <pc:docMk/>
          <pc:sldMk cId="2228487749" sldId="429"/>
        </pc:sldMkLst>
      </pc:sldChg>
      <pc:sldChg chg="del">
        <pc:chgData name="Rachel Keeler" userId="4db9b7d9-2fc6-4369-9fe9-4ed3570fbc23" providerId="ADAL" clId="{7BDA5287-1A64-B842-9571-CE491AA6B93A}" dt="2020-11-02T15:28:47.095" v="19" actId="2696"/>
        <pc:sldMkLst>
          <pc:docMk/>
          <pc:sldMk cId="2686117345" sldId="430"/>
        </pc:sldMkLst>
      </pc:sldChg>
      <pc:sldChg chg="del">
        <pc:chgData name="Rachel Keeler" userId="4db9b7d9-2fc6-4369-9fe9-4ed3570fbc23" providerId="ADAL" clId="{7BDA5287-1A64-B842-9571-CE491AA6B93A}" dt="2020-11-02T15:28:47.095" v="19" actId="2696"/>
        <pc:sldMkLst>
          <pc:docMk/>
          <pc:sldMk cId="3044143575" sldId="431"/>
        </pc:sldMkLst>
      </pc:sldChg>
      <pc:sldChg chg="del">
        <pc:chgData name="Rachel Keeler" userId="4db9b7d9-2fc6-4369-9fe9-4ed3570fbc23" providerId="ADAL" clId="{7BDA5287-1A64-B842-9571-CE491AA6B93A}" dt="2020-11-02T15:28:47.095" v="19" actId="2696"/>
        <pc:sldMkLst>
          <pc:docMk/>
          <pc:sldMk cId="2707207631" sldId="432"/>
        </pc:sldMkLst>
      </pc:sldChg>
      <pc:sldChg chg="del">
        <pc:chgData name="Rachel Keeler" userId="4db9b7d9-2fc6-4369-9fe9-4ed3570fbc23" providerId="ADAL" clId="{7BDA5287-1A64-B842-9571-CE491AA6B93A}" dt="2020-11-02T15:28:47.095" v="19" actId="2696"/>
        <pc:sldMkLst>
          <pc:docMk/>
          <pc:sldMk cId="2197729308" sldId="433"/>
        </pc:sldMkLst>
      </pc:sldChg>
      <pc:sldChg chg="addSp delSp modSp mod ord">
        <pc:chgData name="Rachel Keeler" userId="4db9b7d9-2fc6-4369-9fe9-4ed3570fbc23" providerId="ADAL" clId="{7BDA5287-1A64-B842-9571-CE491AA6B93A}" dt="2020-11-03T13:13:29.752" v="991" actId="478"/>
        <pc:sldMkLst>
          <pc:docMk/>
          <pc:sldMk cId="204144140" sldId="434"/>
        </pc:sldMkLst>
        <pc:spChg chg="del mod">
          <ac:chgData name="Rachel Keeler" userId="4db9b7d9-2fc6-4369-9fe9-4ed3570fbc23" providerId="ADAL" clId="{7BDA5287-1A64-B842-9571-CE491AA6B93A}" dt="2020-11-03T13:13:27.764" v="990" actId="478"/>
          <ac:spMkLst>
            <pc:docMk/>
            <pc:sldMk cId="204144140" sldId="434"/>
            <ac:spMk id="3" creationId="{395BC1B6-4F67-D74A-93B8-652A0E299007}"/>
          </ac:spMkLst>
        </pc:spChg>
        <pc:spChg chg="add del mod">
          <ac:chgData name="Rachel Keeler" userId="4db9b7d9-2fc6-4369-9fe9-4ed3570fbc23" providerId="ADAL" clId="{7BDA5287-1A64-B842-9571-CE491AA6B93A}" dt="2020-11-03T13:13:29.752" v="991" actId="478"/>
          <ac:spMkLst>
            <pc:docMk/>
            <pc:sldMk cId="204144140" sldId="434"/>
            <ac:spMk id="4" creationId="{0D0C7B7A-5E16-D84D-829C-4616B7F9BB3F}"/>
          </ac:spMkLst>
        </pc:spChg>
      </pc:sldChg>
      <pc:sldChg chg="del">
        <pc:chgData name="Rachel Keeler" userId="4db9b7d9-2fc6-4369-9fe9-4ed3570fbc23" providerId="ADAL" clId="{7BDA5287-1A64-B842-9571-CE491AA6B93A}" dt="2020-11-02T15:29:09.266" v="23" actId="2696"/>
        <pc:sldMkLst>
          <pc:docMk/>
          <pc:sldMk cId="3269027201" sldId="435"/>
        </pc:sldMkLst>
      </pc:sldChg>
      <pc:sldChg chg="del">
        <pc:chgData name="Rachel Keeler" userId="4db9b7d9-2fc6-4369-9fe9-4ed3570fbc23" providerId="ADAL" clId="{7BDA5287-1A64-B842-9571-CE491AA6B93A}" dt="2020-11-02T15:29:09.266" v="23" actId="2696"/>
        <pc:sldMkLst>
          <pc:docMk/>
          <pc:sldMk cId="3434996718" sldId="436"/>
        </pc:sldMkLst>
      </pc:sldChg>
      <pc:sldChg chg="del">
        <pc:chgData name="Rachel Keeler" userId="4db9b7d9-2fc6-4369-9fe9-4ed3570fbc23" providerId="ADAL" clId="{7BDA5287-1A64-B842-9571-CE491AA6B93A}" dt="2020-11-02T15:29:09.266" v="23" actId="2696"/>
        <pc:sldMkLst>
          <pc:docMk/>
          <pc:sldMk cId="180771152" sldId="437"/>
        </pc:sldMkLst>
      </pc:sldChg>
      <pc:sldChg chg="modSp add mod">
        <pc:chgData name="Rachel Keeler" userId="4db9b7d9-2fc6-4369-9fe9-4ed3570fbc23" providerId="ADAL" clId="{7BDA5287-1A64-B842-9571-CE491AA6B93A}" dt="2020-11-02T15:31:00.741" v="50" actId="113"/>
        <pc:sldMkLst>
          <pc:docMk/>
          <pc:sldMk cId="3677198251" sldId="438"/>
        </pc:sldMkLst>
        <pc:spChg chg="mod">
          <ac:chgData name="Rachel Keeler" userId="4db9b7d9-2fc6-4369-9fe9-4ed3570fbc23" providerId="ADAL" clId="{7BDA5287-1A64-B842-9571-CE491AA6B93A}" dt="2020-11-02T15:31:00.741" v="50" actId="113"/>
          <ac:spMkLst>
            <pc:docMk/>
            <pc:sldMk cId="3677198251" sldId="438"/>
            <ac:spMk id="3" creationId="{395BC1B6-4F67-D74A-93B8-652A0E299007}"/>
          </ac:spMkLst>
        </pc:spChg>
        <pc:spChg chg="mod">
          <ac:chgData name="Rachel Keeler" userId="4db9b7d9-2fc6-4369-9fe9-4ed3570fbc23" providerId="ADAL" clId="{7BDA5287-1A64-B842-9571-CE491AA6B93A}" dt="2020-11-02T15:28:32.820" v="17" actId="20577"/>
          <ac:spMkLst>
            <pc:docMk/>
            <pc:sldMk cId="3677198251" sldId="438"/>
            <ac:spMk id="13" creationId="{00000000-0000-0000-0000-000000000000}"/>
          </ac:spMkLst>
        </pc:spChg>
      </pc:sldChg>
      <pc:sldChg chg="modSp add mod">
        <pc:chgData name="Rachel Keeler" userId="4db9b7d9-2fc6-4369-9fe9-4ed3570fbc23" providerId="ADAL" clId="{7BDA5287-1A64-B842-9571-CE491AA6B93A}" dt="2020-11-02T15:31:53.295" v="68" actId="20577"/>
        <pc:sldMkLst>
          <pc:docMk/>
          <pc:sldMk cId="655647439" sldId="439"/>
        </pc:sldMkLst>
        <pc:spChg chg="mod">
          <ac:chgData name="Rachel Keeler" userId="4db9b7d9-2fc6-4369-9fe9-4ed3570fbc23" providerId="ADAL" clId="{7BDA5287-1A64-B842-9571-CE491AA6B93A}" dt="2020-11-02T15:31:53.295" v="68" actId="20577"/>
          <ac:spMkLst>
            <pc:docMk/>
            <pc:sldMk cId="655647439" sldId="439"/>
            <ac:spMk id="3" creationId="{395BC1B6-4F67-D74A-93B8-652A0E299007}"/>
          </ac:spMkLst>
        </pc:spChg>
      </pc:sldChg>
      <pc:sldChg chg="modSp add mod">
        <pc:chgData name="Rachel Keeler" userId="4db9b7d9-2fc6-4369-9fe9-4ed3570fbc23" providerId="ADAL" clId="{7BDA5287-1A64-B842-9571-CE491AA6B93A}" dt="2020-11-02T15:33:02.036" v="82" actId="27636"/>
        <pc:sldMkLst>
          <pc:docMk/>
          <pc:sldMk cId="3731043188" sldId="440"/>
        </pc:sldMkLst>
        <pc:spChg chg="mod">
          <ac:chgData name="Rachel Keeler" userId="4db9b7d9-2fc6-4369-9fe9-4ed3570fbc23" providerId="ADAL" clId="{7BDA5287-1A64-B842-9571-CE491AA6B93A}" dt="2020-11-02T15:33:02.036" v="82" actId="27636"/>
          <ac:spMkLst>
            <pc:docMk/>
            <pc:sldMk cId="3731043188" sldId="440"/>
            <ac:spMk id="3" creationId="{395BC1B6-4F67-D74A-93B8-652A0E299007}"/>
          </ac:spMkLst>
        </pc:spChg>
      </pc:sldChg>
      <pc:sldChg chg="modSp add mod">
        <pc:chgData name="Rachel Keeler" userId="4db9b7d9-2fc6-4369-9fe9-4ed3570fbc23" providerId="ADAL" clId="{7BDA5287-1A64-B842-9571-CE491AA6B93A}" dt="2020-11-02T15:34:04.130" v="89" actId="20577"/>
        <pc:sldMkLst>
          <pc:docMk/>
          <pc:sldMk cId="1739669139" sldId="441"/>
        </pc:sldMkLst>
        <pc:spChg chg="mod">
          <ac:chgData name="Rachel Keeler" userId="4db9b7d9-2fc6-4369-9fe9-4ed3570fbc23" providerId="ADAL" clId="{7BDA5287-1A64-B842-9571-CE491AA6B93A}" dt="2020-11-02T15:34:04.130" v="89" actId="20577"/>
          <ac:spMkLst>
            <pc:docMk/>
            <pc:sldMk cId="1739669139" sldId="441"/>
            <ac:spMk id="3" creationId="{395BC1B6-4F67-D74A-93B8-652A0E299007}"/>
          </ac:spMkLst>
        </pc:spChg>
      </pc:sldChg>
      <pc:sldChg chg="modSp add mod">
        <pc:chgData name="Rachel Keeler" userId="4db9b7d9-2fc6-4369-9fe9-4ed3570fbc23" providerId="ADAL" clId="{7BDA5287-1A64-B842-9571-CE491AA6B93A}" dt="2020-11-02T15:34:29.382" v="103" actId="20577"/>
        <pc:sldMkLst>
          <pc:docMk/>
          <pc:sldMk cId="801421294" sldId="442"/>
        </pc:sldMkLst>
        <pc:spChg chg="mod">
          <ac:chgData name="Rachel Keeler" userId="4db9b7d9-2fc6-4369-9fe9-4ed3570fbc23" providerId="ADAL" clId="{7BDA5287-1A64-B842-9571-CE491AA6B93A}" dt="2020-11-02T15:34:29.382" v="103" actId="20577"/>
          <ac:spMkLst>
            <pc:docMk/>
            <pc:sldMk cId="801421294" sldId="442"/>
            <ac:spMk id="3" creationId="{395BC1B6-4F67-D74A-93B8-652A0E299007}"/>
          </ac:spMkLst>
        </pc:spChg>
      </pc:sldChg>
      <pc:sldChg chg="modSp add mod">
        <pc:chgData name="Rachel Keeler" userId="4db9b7d9-2fc6-4369-9fe9-4ed3570fbc23" providerId="ADAL" clId="{7BDA5287-1A64-B842-9571-CE491AA6B93A}" dt="2020-11-03T13:11:50.763" v="984" actId="20577"/>
        <pc:sldMkLst>
          <pc:docMk/>
          <pc:sldMk cId="4258439798" sldId="443"/>
        </pc:sldMkLst>
        <pc:spChg chg="mod">
          <ac:chgData name="Rachel Keeler" userId="4db9b7d9-2fc6-4369-9fe9-4ed3570fbc23" providerId="ADAL" clId="{7BDA5287-1A64-B842-9571-CE491AA6B93A}" dt="2020-11-03T13:11:50.763" v="984" actId="20577"/>
          <ac:spMkLst>
            <pc:docMk/>
            <pc:sldMk cId="4258439798" sldId="443"/>
            <ac:spMk id="3" creationId="{395BC1B6-4F67-D74A-93B8-652A0E299007}"/>
          </ac:spMkLst>
        </pc:spChg>
        <pc:spChg chg="mod">
          <ac:chgData name="Rachel Keeler" userId="4db9b7d9-2fc6-4369-9fe9-4ed3570fbc23" providerId="ADAL" clId="{7BDA5287-1A64-B842-9571-CE491AA6B93A}" dt="2020-11-02T20:59:14.759" v="118" actId="20577"/>
          <ac:spMkLst>
            <pc:docMk/>
            <pc:sldMk cId="4258439798" sldId="443"/>
            <ac:spMk id="13" creationId="{00000000-0000-0000-0000-000000000000}"/>
          </ac:spMkLst>
        </pc:spChg>
      </pc:sldChg>
      <pc:sldChg chg="modSp add mod">
        <pc:chgData name="Rachel Keeler" userId="4db9b7d9-2fc6-4369-9fe9-4ed3570fbc23" providerId="ADAL" clId="{7BDA5287-1A64-B842-9571-CE491AA6B93A}" dt="2020-11-02T21:18:26.340" v="508" actId="27636"/>
        <pc:sldMkLst>
          <pc:docMk/>
          <pc:sldMk cId="1516771308" sldId="444"/>
        </pc:sldMkLst>
        <pc:spChg chg="mod">
          <ac:chgData name="Rachel Keeler" userId="4db9b7d9-2fc6-4369-9fe9-4ed3570fbc23" providerId="ADAL" clId="{7BDA5287-1A64-B842-9571-CE491AA6B93A}" dt="2020-11-02T21:15:44.359" v="495" actId="20577"/>
          <ac:spMkLst>
            <pc:docMk/>
            <pc:sldMk cId="1516771308" sldId="444"/>
            <ac:spMk id="3" creationId="{395BC1B6-4F67-D74A-93B8-652A0E299007}"/>
          </ac:spMkLst>
        </pc:spChg>
        <pc:spChg chg="mod">
          <ac:chgData name="Rachel Keeler" userId="4db9b7d9-2fc6-4369-9fe9-4ed3570fbc23" providerId="ADAL" clId="{7BDA5287-1A64-B842-9571-CE491AA6B93A}" dt="2020-11-02T21:18:26.340" v="508" actId="27636"/>
          <ac:spMkLst>
            <pc:docMk/>
            <pc:sldMk cId="1516771308" sldId="444"/>
            <ac:spMk id="13" creationId="{00000000-0000-0000-0000-000000000000}"/>
          </ac:spMkLst>
        </pc:spChg>
      </pc:sldChg>
      <pc:sldChg chg="modSp add mod">
        <pc:chgData name="Rachel Keeler" userId="4db9b7d9-2fc6-4369-9fe9-4ed3570fbc23" providerId="ADAL" clId="{7BDA5287-1A64-B842-9571-CE491AA6B93A}" dt="2020-11-02T21:19:55.551" v="509" actId="20577"/>
        <pc:sldMkLst>
          <pc:docMk/>
          <pc:sldMk cId="2202177411" sldId="445"/>
        </pc:sldMkLst>
        <pc:spChg chg="mod">
          <ac:chgData name="Rachel Keeler" userId="4db9b7d9-2fc6-4369-9fe9-4ed3570fbc23" providerId="ADAL" clId="{7BDA5287-1A64-B842-9571-CE491AA6B93A}" dt="2020-11-02T21:17:28.868" v="503" actId="20577"/>
          <ac:spMkLst>
            <pc:docMk/>
            <pc:sldMk cId="2202177411" sldId="445"/>
            <ac:spMk id="3" creationId="{395BC1B6-4F67-D74A-93B8-652A0E299007}"/>
          </ac:spMkLst>
        </pc:spChg>
        <pc:spChg chg="mod">
          <ac:chgData name="Rachel Keeler" userId="4db9b7d9-2fc6-4369-9fe9-4ed3570fbc23" providerId="ADAL" clId="{7BDA5287-1A64-B842-9571-CE491AA6B93A}" dt="2020-11-02T21:19:55.551" v="509" actId="20577"/>
          <ac:spMkLst>
            <pc:docMk/>
            <pc:sldMk cId="2202177411" sldId="445"/>
            <ac:spMk id="13" creationId="{00000000-0000-0000-0000-000000000000}"/>
          </ac:spMkLst>
        </pc:spChg>
      </pc:sldChg>
      <pc:sldChg chg="modSp add mod">
        <pc:chgData name="Rachel Keeler" userId="4db9b7d9-2fc6-4369-9fe9-4ed3570fbc23" providerId="ADAL" clId="{7BDA5287-1A64-B842-9571-CE491AA6B93A}" dt="2020-11-02T21:22:43.380" v="666" actId="20577"/>
        <pc:sldMkLst>
          <pc:docMk/>
          <pc:sldMk cId="1953055339" sldId="446"/>
        </pc:sldMkLst>
        <pc:spChg chg="mod">
          <ac:chgData name="Rachel Keeler" userId="4db9b7d9-2fc6-4369-9fe9-4ed3570fbc23" providerId="ADAL" clId="{7BDA5287-1A64-B842-9571-CE491AA6B93A}" dt="2020-11-02T21:22:43.380" v="666" actId="20577"/>
          <ac:spMkLst>
            <pc:docMk/>
            <pc:sldMk cId="1953055339" sldId="446"/>
            <ac:spMk id="3" creationId="{395BC1B6-4F67-D74A-93B8-652A0E299007}"/>
          </ac:spMkLst>
        </pc:spChg>
      </pc:sldChg>
      <pc:sldChg chg="modSp add mod">
        <pc:chgData name="Rachel Keeler" userId="4db9b7d9-2fc6-4369-9fe9-4ed3570fbc23" providerId="ADAL" clId="{7BDA5287-1A64-B842-9571-CE491AA6B93A}" dt="2020-11-03T13:12:54.532" v="987" actId="20577"/>
        <pc:sldMkLst>
          <pc:docMk/>
          <pc:sldMk cId="4097526947" sldId="447"/>
        </pc:sldMkLst>
        <pc:spChg chg="mod">
          <ac:chgData name="Rachel Keeler" userId="4db9b7d9-2fc6-4369-9fe9-4ed3570fbc23" providerId="ADAL" clId="{7BDA5287-1A64-B842-9571-CE491AA6B93A}" dt="2020-11-03T13:12:54.532" v="987" actId="20577"/>
          <ac:spMkLst>
            <pc:docMk/>
            <pc:sldMk cId="4097526947" sldId="447"/>
            <ac:spMk id="3" creationId="{395BC1B6-4F67-D74A-93B8-652A0E299007}"/>
          </ac:spMkLst>
        </pc:spChg>
      </pc:sldChg>
      <pc:sldChg chg="modSp add mod">
        <pc:chgData name="Rachel Keeler" userId="4db9b7d9-2fc6-4369-9fe9-4ed3570fbc23" providerId="ADAL" clId="{7BDA5287-1A64-B842-9571-CE491AA6B93A}" dt="2020-11-03T13:13:00.069" v="988" actId="20577"/>
        <pc:sldMkLst>
          <pc:docMk/>
          <pc:sldMk cId="2525723508" sldId="448"/>
        </pc:sldMkLst>
        <pc:spChg chg="mod">
          <ac:chgData name="Rachel Keeler" userId="4db9b7d9-2fc6-4369-9fe9-4ed3570fbc23" providerId="ADAL" clId="{7BDA5287-1A64-B842-9571-CE491AA6B93A}" dt="2020-11-03T13:13:00.069" v="988" actId="20577"/>
          <ac:spMkLst>
            <pc:docMk/>
            <pc:sldMk cId="2525723508" sldId="448"/>
            <ac:spMk id="3" creationId="{395BC1B6-4F67-D74A-93B8-652A0E299007}"/>
          </ac:spMkLst>
        </pc:spChg>
      </pc:sldChg>
      <pc:sldChg chg="add">
        <pc:chgData name="Rachel Keeler" userId="4db9b7d9-2fc6-4369-9fe9-4ed3570fbc23" providerId="ADAL" clId="{7BDA5287-1A64-B842-9571-CE491AA6B93A}" dt="2020-11-03T13:12:37.032" v="986" actId="2890"/>
        <pc:sldMkLst>
          <pc:docMk/>
          <pc:sldMk cId="2253887008" sldId="449"/>
        </pc:sldMkLst>
      </pc:sldChg>
      <pc:sldChg chg="add">
        <pc:chgData name="Rachel Keeler" userId="4db9b7d9-2fc6-4369-9fe9-4ed3570fbc23" providerId="ADAL" clId="{7BDA5287-1A64-B842-9571-CE491AA6B93A}" dt="2020-11-03T13:13:15.564" v="989" actId="2890"/>
        <pc:sldMkLst>
          <pc:docMk/>
          <pc:sldMk cId="258331705" sldId="45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en-US"/>
              <a:t>11/3/20</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en-US"/>
              <a:t>11/3/20</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0A3C37BE-C303-496D-B5CD-85F2937540FC}" type="slidenum">
              <a:rPr lang="en-US" smtClean="0"/>
              <a:t>1</a:t>
            </a:fld>
            <a:endParaRPr lang="en-US"/>
          </a:p>
        </p:txBody>
      </p:sp>
    </p:spTree>
    <p:extLst>
      <p:ext uri="{BB962C8B-B14F-4D97-AF65-F5344CB8AC3E}">
        <p14:creationId xmlns:p14="http://schemas.microsoft.com/office/powerpoint/2010/main" val="2406150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10</a:t>
            </a:fld>
            <a:endParaRPr lang="en-US"/>
          </a:p>
        </p:txBody>
      </p:sp>
    </p:spTree>
    <p:extLst>
      <p:ext uri="{BB962C8B-B14F-4D97-AF65-F5344CB8AC3E}">
        <p14:creationId xmlns:p14="http://schemas.microsoft.com/office/powerpoint/2010/main" val="3241582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11</a:t>
            </a:fld>
            <a:endParaRPr lang="en-US"/>
          </a:p>
        </p:txBody>
      </p:sp>
    </p:spTree>
    <p:extLst>
      <p:ext uri="{BB962C8B-B14F-4D97-AF65-F5344CB8AC3E}">
        <p14:creationId xmlns:p14="http://schemas.microsoft.com/office/powerpoint/2010/main" val="203049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12</a:t>
            </a:fld>
            <a:endParaRPr lang="en-US"/>
          </a:p>
        </p:txBody>
      </p:sp>
    </p:spTree>
    <p:extLst>
      <p:ext uri="{BB962C8B-B14F-4D97-AF65-F5344CB8AC3E}">
        <p14:creationId xmlns:p14="http://schemas.microsoft.com/office/powerpoint/2010/main" val="391108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13</a:t>
            </a:fld>
            <a:endParaRPr lang="en-US"/>
          </a:p>
        </p:txBody>
      </p:sp>
    </p:spTree>
    <p:extLst>
      <p:ext uri="{BB962C8B-B14F-4D97-AF65-F5344CB8AC3E}">
        <p14:creationId xmlns:p14="http://schemas.microsoft.com/office/powerpoint/2010/main" val="3758282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14</a:t>
            </a:fld>
            <a:endParaRPr lang="en-US"/>
          </a:p>
        </p:txBody>
      </p:sp>
    </p:spTree>
    <p:extLst>
      <p:ext uri="{BB962C8B-B14F-4D97-AF65-F5344CB8AC3E}">
        <p14:creationId xmlns:p14="http://schemas.microsoft.com/office/powerpoint/2010/main" val="1117994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2</a:t>
            </a:fld>
            <a:endParaRPr lang="en-US"/>
          </a:p>
        </p:txBody>
      </p:sp>
    </p:spTree>
    <p:extLst>
      <p:ext uri="{BB962C8B-B14F-4D97-AF65-F5344CB8AC3E}">
        <p14:creationId xmlns:p14="http://schemas.microsoft.com/office/powerpoint/2010/main" val="2366974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3</a:t>
            </a:fld>
            <a:endParaRPr lang="en-US"/>
          </a:p>
        </p:txBody>
      </p:sp>
    </p:spTree>
    <p:extLst>
      <p:ext uri="{BB962C8B-B14F-4D97-AF65-F5344CB8AC3E}">
        <p14:creationId xmlns:p14="http://schemas.microsoft.com/office/powerpoint/2010/main" val="1700893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4</a:t>
            </a:fld>
            <a:endParaRPr lang="en-US"/>
          </a:p>
        </p:txBody>
      </p:sp>
    </p:spTree>
    <p:extLst>
      <p:ext uri="{BB962C8B-B14F-4D97-AF65-F5344CB8AC3E}">
        <p14:creationId xmlns:p14="http://schemas.microsoft.com/office/powerpoint/2010/main" val="3601675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5</a:t>
            </a:fld>
            <a:endParaRPr lang="en-US"/>
          </a:p>
        </p:txBody>
      </p:sp>
    </p:spTree>
    <p:extLst>
      <p:ext uri="{BB962C8B-B14F-4D97-AF65-F5344CB8AC3E}">
        <p14:creationId xmlns:p14="http://schemas.microsoft.com/office/powerpoint/2010/main" val="458504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6</a:t>
            </a:fld>
            <a:endParaRPr lang="en-US"/>
          </a:p>
        </p:txBody>
      </p:sp>
    </p:spTree>
    <p:extLst>
      <p:ext uri="{BB962C8B-B14F-4D97-AF65-F5344CB8AC3E}">
        <p14:creationId xmlns:p14="http://schemas.microsoft.com/office/powerpoint/2010/main" val="3241021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7</a:t>
            </a:fld>
            <a:endParaRPr lang="en-US"/>
          </a:p>
        </p:txBody>
      </p:sp>
    </p:spTree>
    <p:extLst>
      <p:ext uri="{BB962C8B-B14F-4D97-AF65-F5344CB8AC3E}">
        <p14:creationId xmlns:p14="http://schemas.microsoft.com/office/powerpoint/2010/main" val="2316910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8</a:t>
            </a:fld>
            <a:endParaRPr lang="en-US"/>
          </a:p>
        </p:txBody>
      </p:sp>
    </p:spTree>
    <p:extLst>
      <p:ext uri="{BB962C8B-B14F-4D97-AF65-F5344CB8AC3E}">
        <p14:creationId xmlns:p14="http://schemas.microsoft.com/office/powerpoint/2010/main" val="2067781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9</a:t>
            </a:fld>
            <a:endParaRPr lang="en-US"/>
          </a:p>
        </p:txBody>
      </p:sp>
    </p:spTree>
    <p:extLst>
      <p:ext uri="{BB962C8B-B14F-4D97-AF65-F5344CB8AC3E}">
        <p14:creationId xmlns:p14="http://schemas.microsoft.com/office/powerpoint/2010/main" val="12718664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1" name="Pictur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Title 1"/>
          <p:cNvSpPr>
            <a:spLocks noGrp="1"/>
          </p:cNvSpPr>
          <p:nvPr>
            <p:ph type="ctrTitle"/>
          </p:nvPr>
        </p:nvSpPr>
        <p:spPr>
          <a:xfrm>
            <a:off x="1104900" y="2292094"/>
            <a:ext cx="1009650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898" y="4511784"/>
            <a:ext cx="10096501"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Date Placeholder 3"/>
          <p:cNvSpPr>
            <a:spLocks noGrp="1"/>
          </p:cNvSpPr>
          <p:nvPr>
            <p:ph type="dt" sz="half" idx="10"/>
          </p:nvPr>
        </p:nvSpPr>
        <p:spPr/>
        <p:txBody>
          <a:bodyPr/>
          <a:lstStyle>
            <a:lvl1pPr>
              <a:defRPr baseline="0">
                <a:solidFill>
                  <a:schemeClr val="tx1">
                    <a:lumMod val="20000"/>
                    <a:lumOff val="80000"/>
                  </a:schemeClr>
                </a:solidFill>
              </a:defRPr>
            </a:lvl1pPr>
          </a:lstStyle>
          <a:p>
            <a:fld id="{402B9795-92DC-40DC-A1CA-9A4B349D7824}" type="datetimeFigureOut">
              <a:rPr lang="en-US" smtClean="0"/>
              <a:pPr/>
              <a:t>11/3/20</a:t>
            </a:fld>
            <a:endParaRPr lang="en-US" dirty="0"/>
          </a:p>
        </p:txBody>
      </p:sp>
      <p:sp>
        <p:nvSpPr>
          <p:cNvPr id="5" name="Footer Placeholder 4"/>
          <p:cNvSpPr>
            <a:spLocks noGrp="1"/>
          </p:cNvSpPr>
          <p:nvPr>
            <p:ph type="ftr" sz="quarter" idx="11"/>
          </p:nvPr>
        </p:nvSpPr>
        <p:spPr/>
        <p:txBody>
          <a:bodyPr/>
          <a:lstStyle>
            <a:lvl1pPr>
              <a:defRPr baseline="0">
                <a:solidFill>
                  <a:schemeClr val="tx1">
                    <a:lumMod val="20000"/>
                    <a:lumOff val="80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baseline="0">
                <a:solidFill>
                  <a:schemeClr val="tx1">
                    <a:lumMod val="20000"/>
                    <a:lumOff val="80000"/>
                  </a:schemeClr>
                </a:solidFill>
              </a:defRPr>
            </a:lvl1pPr>
          </a:lstStyle>
          <a:p>
            <a:fld id="{0FF54DE5-C571-48E8-A5BC-B369434E2F44}" type="slidenum">
              <a:rPr lang="en-US" smtClean="0"/>
              <a:pPr/>
              <a:t>‹#›</a:t>
            </a:fld>
            <a:endParaRPr lang="en-US"/>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3396996"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654671" y="1600199"/>
            <a:ext cx="6430912" cy="4572001"/>
          </a:xfrm>
        </p:spPr>
        <p:txBody>
          <a:bodyPr tIns="118872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5" name="Date Placeholder 4"/>
          <p:cNvSpPr>
            <a:spLocks noGrp="1"/>
          </p:cNvSpPr>
          <p:nvPr>
            <p:ph type="dt" sz="half" idx="10"/>
          </p:nvPr>
        </p:nvSpPr>
        <p:spPr/>
        <p:txBody>
          <a:bodyPr/>
          <a:lstStyle/>
          <a:p>
            <a:fld id="{402B9795-92DC-40DC-A1CA-9A4B349D7824}" type="datetimeFigureOut">
              <a:rPr lang="en-US"/>
              <a:t>11/3/20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11/3/20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2600" y="365125"/>
            <a:ext cx="1714500" cy="5811838"/>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04900" y="365125"/>
            <a:ext cx="809889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11/3/20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grpSp>
        <p:nvGrpSpPr>
          <p:cNvPr id="7" name="Group 6"/>
          <p:cNvGrpSpPr/>
          <p:nvPr/>
        </p:nvGrpSpPr>
        <p:grpSpPr>
          <a:xfrm rot="5400000">
            <a:off x="6514047" y="3228843"/>
            <a:ext cx="5632704" cy="84403"/>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11/3/20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r>
              <a:rPr lang="en-US"/>
              <a:t>Click icon to add picture</a:t>
            </a:r>
            <a:endParaRPr/>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4" name="Group 13"/>
          <p:cNvGrpSpPr/>
          <p:nvPr/>
        </p:nvGrpSpPr>
        <p:grpSpPr>
          <a:xfrm>
            <a:off x="0" y="114300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2514600"/>
            <a:ext cx="12192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Pictur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Title 1"/>
          <p:cNvSpPr>
            <a:spLocks noGrp="1"/>
          </p:cNvSpPr>
          <p:nvPr>
            <p:ph type="title"/>
          </p:nvPr>
        </p:nvSpPr>
        <p:spPr>
          <a:xfrm>
            <a:off x="1104899" y="2971806"/>
            <a:ext cx="10071099" cy="1684150"/>
          </a:xfrm>
        </p:spPr>
        <p:txBody>
          <a:bodyPr anchor="ctr">
            <a:normAutofit/>
          </a:bodyPr>
          <a:lstStyle>
            <a:lvl1pPr>
              <a:defRPr sz="4400" cap="all"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104899" y="4655956"/>
            <a:ext cx="10071099" cy="509750"/>
          </a:xfrm>
        </p:spPr>
        <p:txBody>
          <a:bodyPr>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2B9795-92DC-40DC-A1CA-9A4B349D7824}" type="datetimeFigureOut">
              <a:rPr lang="en-US"/>
              <a:t>11/3/20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04900" y="1600200"/>
            <a:ext cx="4914900" cy="4571999"/>
          </a:xfr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600200"/>
            <a:ext cx="4914900" cy="4571999"/>
          </a:xfrm>
        </p:spPr>
        <p:txBody>
          <a:bodyPr/>
          <a:lstStyle>
            <a:lvl5pPr>
              <a:defRPr/>
            </a:lvl5pPr>
            <a:lvl6pPr>
              <a:defRPr/>
            </a:lvl6pPr>
            <a:lvl7pPr>
              <a:defRPr/>
            </a:lvl7pPr>
            <a:lvl8pPr>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11/3/20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10490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490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6611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611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402B9795-92DC-40DC-A1CA-9A4B349D7824}" type="datetimeFigureOut">
              <a:rPr lang="en-US"/>
              <a:t>11/3/20</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402B9795-92DC-40DC-A1CA-9A4B349D7824}" type="datetimeFigureOut">
              <a:rPr lang="en-US"/>
              <a:t>11/3/20</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B9795-92DC-40DC-A1CA-9A4B349D7824}" type="datetimeFigureOut">
              <a:rPr lang="en-US"/>
              <a:t>11/3/20</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4384548"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641848" y="1600199"/>
            <a:ext cx="5445252"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11/3/20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fld id="{402B9795-92DC-40DC-A1CA-9A4B349D7824}" type="datetimeFigureOut">
              <a:rPr lang="en-US" smtClean="0"/>
              <a:pPr/>
              <a:t>11/3/20</a:t>
            </a:fld>
            <a:endParaRPr lang="en-US"/>
          </a:p>
        </p:txBody>
      </p:sp>
      <p:sp>
        <p:nvSpPr>
          <p:cNvPr id="5" name="Footer Placeholder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endParaRPr lang="en-US"/>
          </a:p>
        </p:txBody>
      </p:sp>
      <p:sp>
        <p:nvSpPr>
          <p:cNvPr id="6" name="Slide Number Placeholder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fld id="{0FF54DE5-C571-48E8-A5BC-B369434E2F44}" type="slidenum">
              <a:rPr lang="en-US" smtClean="0"/>
              <a:pPr/>
              <a:t>‹#›</a:t>
            </a:fld>
            <a:endParaRPr lang="en-US"/>
          </a:p>
        </p:txBody>
      </p:sp>
      <p:grpSp>
        <p:nvGrpSpPr>
          <p:cNvPr id="15" name="Group 14"/>
          <p:cNvGrpSpPr/>
          <p:nvPr/>
        </p:nvGrpSpPr>
        <p:grpSpPr>
          <a:xfrm>
            <a:off x="1103376" y="1219201"/>
            <a:ext cx="9985248"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wcjacobi@gmail.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104900" y="2292094"/>
            <a:ext cx="5734050" cy="2219691"/>
          </a:xfrm>
        </p:spPr>
        <p:txBody>
          <a:bodyPr anchor="ctr"/>
          <a:lstStyle/>
          <a:p>
            <a:r>
              <a:rPr lang="en-US" dirty="0"/>
              <a:t>Isaiah</a:t>
            </a:r>
            <a:br>
              <a:rPr lang="en-US" dirty="0"/>
            </a:br>
            <a:r>
              <a:rPr lang="en-US" dirty="0"/>
              <a:t>week eight</a:t>
            </a:r>
          </a:p>
        </p:txBody>
      </p:sp>
      <p:sp>
        <p:nvSpPr>
          <p:cNvPr id="7" name="Subtitle 6"/>
          <p:cNvSpPr>
            <a:spLocks noGrp="1"/>
          </p:cNvSpPr>
          <p:nvPr>
            <p:ph type="subTitle" idx="1"/>
          </p:nvPr>
        </p:nvSpPr>
        <p:spPr/>
        <p:txBody>
          <a:bodyPr/>
          <a:lstStyle/>
          <a:p>
            <a:r>
              <a:rPr lang="en-US" dirty="0"/>
              <a:t>Grace Chapel Lexington Women’s Bible Study</a:t>
            </a:r>
          </a:p>
          <a:p>
            <a:r>
              <a:rPr lang="en-US" dirty="0"/>
              <a:t>November 3, 2020</a:t>
            </a:r>
          </a:p>
        </p:txBody>
      </p:sp>
      <p:pic>
        <p:nvPicPr>
          <p:cNvPr id="4" name="Picture Placeholder 3" descr="Open book on table, blurred shelves of books in background"/>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0" r="8890"/>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Prayer, cont.</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marL="0" indent="0">
              <a:buNone/>
            </a:pPr>
            <a:r>
              <a:rPr lang="en-US" sz="3600" dirty="0"/>
              <a:t>We give thanks for the right to vote. Help us to hold this privilege and responsibility with care and diligence, realizing that our vote matters, and is an expression of faith, hope, and love. </a:t>
            </a:r>
          </a:p>
          <a:p>
            <a:pPr marL="0" indent="0">
              <a:buNone/>
            </a:pPr>
            <a:endParaRPr lang="en-US" sz="3600" dirty="0"/>
          </a:p>
          <a:p>
            <a:pPr marL="0" indent="0">
              <a:buNone/>
            </a:pPr>
            <a:r>
              <a:rPr lang="en-US" sz="3600" b="1" dirty="0"/>
              <a:t>Response: Guide us, Lord, in wisdom, gentleness, and love.  </a:t>
            </a:r>
          </a:p>
          <a:p>
            <a:pPr marL="0" indent="0">
              <a:buNone/>
            </a:pPr>
            <a:endParaRPr lang="en-US" sz="3600" dirty="0"/>
          </a:p>
        </p:txBody>
      </p:sp>
    </p:spTree>
    <p:extLst>
      <p:ext uri="{BB962C8B-B14F-4D97-AF65-F5344CB8AC3E}">
        <p14:creationId xmlns:p14="http://schemas.microsoft.com/office/powerpoint/2010/main" val="3677198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Prayer, cont.</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marL="0" indent="0">
              <a:buNone/>
            </a:pPr>
            <a:r>
              <a:rPr lang="en-US" sz="3600" dirty="0"/>
              <a:t>Guide our nation, state, and community as we vote for people to work on our behalf and on behalf of our neighbors, near and far. Help us to vote for people and initiatives that will be good for our communities and for the world.  </a:t>
            </a:r>
          </a:p>
          <a:p>
            <a:pPr marL="0" indent="0">
              <a:buNone/>
            </a:pPr>
            <a:endParaRPr lang="en-US" sz="3600" dirty="0"/>
          </a:p>
          <a:p>
            <a:pPr marL="0" indent="0">
              <a:buNone/>
            </a:pPr>
            <a:r>
              <a:rPr lang="en-US" sz="3600" b="1" dirty="0"/>
              <a:t>Response: Guide us, Lord, in wisdom, gentleness, and love. </a:t>
            </a:r>
          </a:p>
        </p:txBody>
      </p:sp>
    </p:spTree>
    <p:extLst>
      <p:ext uri="{BB962C8B-B14F-4D97-AF65-F5344CB8AC3E}">
        <p14:creationId xmlns:p14="http://schemas.microsoft.com/office/powerpoint/2010/main" val="655647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Prayer, cont.</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lnSpcReduction="10000"/>
          </a:bodyPr>
          <a:lstStyle/>
          <a:p>
            <a:pPr marL="0" indent="0">
              <a:buNone/>
            </a:pPr>
            <a:r>
              <a:rPr lang="en-US" sz="3600" dirty="0"/>
              <a:t>Help us create communities that will build your Kingdom here on earth – communities that will protect the poor, stand up for the vulnerable, advocate for those who are not seen and heard, and enable all people and groups to live freely and flourish.</a:t>
            </a:r>
          </a:p>
          <a:p>
            <a:pPr marL="0" indent="0">
              <a:buNone/>
            </a:pPr>
            <a:endParaRPr lang="en-US" sz="3600" dirty="0"/>
          </a:p>
          <a:p>
            <a:pPr marL="0" indent="0">
              <a:buNone/>
            </a:pPr>
            <a:r>
              <a:rPr lang="en-US" sz="3600" b="1" dirty="0"/>
              <a:t>Response: Guide us, Lord, in wisdom, gentleness, and love.</a:t>
            </a:r>
            <a:endParaRPr lang="en-US" sz="3600" dirty="0"/>
          </a:p>
        </p:txBody>
      </p:sp>
    </p:spTree>
    <p:extLst>
      <p:ext uri="{BB962C8B-B14F-4D97-AF65-F5344CB8AC3E}">
        <p14:creationId xmlns:p14="http://schemas.microsoft.com/office/powerpoint/2010/main" val="3731043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Prayer, cont.</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marL="0" indent="0">
              <a:buNone/>
            </a:pPr>
            <a:r>
              <a:rPr lang="en-US" sz="3600" dirty="0"/>
              <a:t>We pray for our nation that is so deeply divided. And may we, your people show the way to true community, as we act justly, love mercy, and walk humbly with you.  </a:t>
            </a:r>
          </a:p>
          <a:p>
            <a:pPr marL="0" indent="0">
              <a:buNone/>
            </a:pPr>
            <a:endParaRPr lang="en-US" sz="3600" dirty="0"/>
          </a:p>
          <a:p>
            <a:pPr marL="0" indent="0">
              <a:buNone/>
            </a:pPr>
            <a:r>
              <a:rPr lang="en-US" sz="3600" b="1" dirty="0"/>
              <a:t>Response: Guide us, Lord, in wisdom, gentleness, and love.</a:t>
            </a:r>
            <a:endParaRPr lang="en-US" sz="3600" dirty="0"/>
          </a:p>
        </p:txBody>
      </p:sp>
    </p:spTree>
    <p:extLst>
      <p:ext uri="{BB962C8B-B14F-4D97-AF65-F5344CB8AC3E}">
        <p14:creationId xmlns:p14="http://schemas.microsoft.com/office/powerpoint/2010/main" val="1739669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Prayer, cont.</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marL="0" indent="0">
              <a:buNone/>
            </a:pPr>
            <a:r>
              <a:rPr lang="en-US" sz="3600" dirty="0"/>
              <a:t>By the power of your Spirit, may we be as wise as serpents, and as gentle as doves, and may we do both with great love. </a:t>
            </a:r>
          </a:p>
          <a:p>
            <a:pPr marL="0" indent="0">
              <a:buNone/>
            </a:pPr>
            <a:endParaRPr lang="en-US" sz="3600" dirty="0"/>
          </a:p>
          <a:p>
            <a:pPr marL="0" indent="0">
              <a:buNone/>
            </a:pPr>
            <a:r>
              <a:rPr lang="en-US" sz="3600" b="1" dirty="0"/>
              <a:t>Response: In the name of Jesus, the Lamb of God, and our coming King. Amen. </a:t>
            </a:r>
          </a:p>
          <a:p>
            <a:pPr marL="0" indent="0">
              <a:buNone/>
            </a:pPr>
            <a:endParaRPr lang="en-US" sz="3600" dirty="0"/>
          </a:p>
          <a:p>
            <a:pPr marL="0" indent="0">
              <a:buNone/>
            </a:pPr>
            <a:endParaRPr lang="en-US" sz="3600" dirty="0"/>
          </a:p>
        </p:txBody>
      </p:sp>
    </p:spTree>
    <p:extLst>
      <p:ext uri="{BB962C8B-B14F-4D97-AF65-F5344CB8AC3E}">
        <p14:creationId xmlns:p14="http://schemas.microsoft.com/office/powerpoint/2010/main" val="801421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Breakout rooms</a:t>
            </a:r>
          </a:p>
        </p:txBody>
      </p:sp>
    </p:spTree>
    <p:extLst>
      <p:ext uri="{BB962C8B-B14F-4D97-AF65-F5344CB8AC3E}">
        <p14:creationId xmlns:p14="http://schemas.microsoft.com/office/powerpoint/2010/main" val="131564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Reminder: Support for GC Food Bank</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marL="514350" indent="-514350">
              <a:buFont typeface="+mj-lt"/>
              <a:buAutoNum type="arabicPeriod"/>
            </a:pPr>
            <a:r>
              <a:rPr lang="en-US" sz="3200" dirty="0"/>
              <a:t>Purchase a new Thanksgiving or Christmas dish towel. </a:t>
            </a:r>
          </a:p>
          <a:p>
            <a:pPr marL="457200" lvl="1" indent="0">
              <a:buNone/>
            </a:pPr>
            <a:r>
              <a:rPr lang="en-US" sz="2400" dirty="0"/>
              <a:t>Bring it to 3 Militia Drive on Mon. Nov. 9th, Tues. Nov. 10th, or Wed. Nov. 11th, between 9am and 4pm.</a:t>
            </a:r>
          </a:p>
          <a:p>
            <a:pPr marL="514350" indent="-514350">
              <a:buFont typeface="+mj-lt"/>
              <a:buAutoNum type="arabicPeriod"/>
            </a:pPr>
            <a:r>
              <a:rPr lang="en-US" sz="3200" dirty="0"/>
              <a:t>Contribute toward the Target gift cards by sending a donation in any amount to Vivian </a:t>
            </a:r>
            <a:r>
              <a:rPr lang="en-US" sz="3200" dirty="0" err="1"/>
              <a:t>Su</a:t>
            </a:r>
            <a:r>
              <a:rPr lang="en-US" sz="3200" dirty="0"/>
              <a:t> (</a:t>
            </a:r>
            <a:r>
              <a:rPr lang="en-US" sz="3200" dirty="0" err="1"/>
              <a:t>viversu@gmail.com</a:t>
            </a:r>
            <a:r>
              <a:rPr lang="en-US" sz="3200" dirty="0"/>
              <a:t>) by Monday, Nov. 9th. </a:t>
            </a:r>
          </a:p>
          <a:p>
            <a:pPr marL="457200" lvl="1" indent="0">
              <a:buNone/>
            </a:pPr>
            <a:r>
              <a:rPr lang="en-US" sz="2400" dirty="0"/>
              <a:t>Venmo: @</a:t>
            </a:r>
            <a:r>
              <a:rPr lang="en-US" sz="2400" dirty="0" err="1"/>
              <a:t>SuChefViv</a:t>
            </a:r>
            <a:endParaRPr lang="en-US" sz="2400" dirty="0"/>
          </a:p>
          <a:p>
            <a:pPr marL="457200" lvl="1" indent="0">
              <a:buNone/>
            </a:pPr>
            <a:r>
              <a:rPr lang="en-US" sz="2400" dirty="0"/>
              <a:t>Check: Vivian </a:t>
            </a:r>
            <a:r>
              <a:rPr lang="en-US" sz="2400" dirty="0" err="1"/>
              <a:t>Su</a:t>
            </a:r>
            <a:r>
              <a:rPr lang="en-US" sz="2400" dirty="0"/>
              <a:t>, 90 3rd St. Medford, MA 02155</a:t>
            </a:r>
          </a:p>
          <a:p>
            <a:pPr marL="514350" indent="-514350">
              <a:buFont typeface="+mj-lt"/>
              <a:buAutoNum type="arabicPeriod"/>
            </a:pPr>
            <a:endParaRPr lang="en-US" sz="2800" dirty="0"/>
          </a:p>
          <a:p>
            <a:pPr marL="514350" indent="-514350">
              <a:buFont typeface="+mj-lt"/>
              <a:buAutoNum type="arabicPeriod"/>
            </a:pPr>
            <a:endParaRPr lang="en-US" sz="2800" dirty="0"/>
          </a:p>
        </p:txBody>
      </p:sp>
    </p:spTree>
    <p:extLst>
      <p:ext uri="{BB962C8B-B14F-4D97-AF65-F5344CB8AC3E}">
        <p14:creationId xmlns:p14="http://schemas.microsoft.com/office/powerpoint/2010/main" val="1481400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Schedule notes</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fontScale="92500" lnSpcReduction="10000"/>
          </a:bodyPr>
          <a:lstStyle/>
          <a:p>
            <a:pPr>
              <a:buFont typeface="Arial" panose="020B0604020202020204" pitchFamily="34" charset="0"/>
              <a:buChar char="•"/>
            </a:pPr>
            <a:r>
              <a:rPr lang="en-US" sz="3600" dirty="0"/>
              <a:t>Nov. 10</a:t>
            </a:r>
            <a:r>
              <a:rPr lang="en-US" sz="3600" baseline="30000" dirty="0"/>
              <a:t>th</a:t>
            </a:r>
            <a:r>
              <a:rPr lang="en-US" sz="3600" dirty="0"/>
              <a:t>: Isaiah 56-59; Workbook Week 10</a:t>
            </a:r>
          </a:p>
          <a:p>
            <a:pPr>
              <a:buFont typeface="Arial" panose="020B0604020202020204" pitchFamily="34" charset="0"/>
              <a:buChar char="•"/>
            </a:pPr>
            <a:r>
              <a:rPr lang="en-US" sz="3600" dirty="0"/>
              <a:t>Nov. 17</a:t>
            </a:r>
            <a:r>
              <a:rPr lang="en-US" sz="3600" baseline="30000" dirty="0"/>
              <a:t>th</a:t>
            </a:r>
            <a:r>
              <a:rPr lang="en-US" sz="3600" dirty="0"/>
              <a:t>: Global Awareness Week event: “A World without Orphans”</a:t>
            </a:r>
          </a:p>
          <a:p>
            <a:pPr>
              <a:buFont typeface="Arial" panose="020B0604020202020204" pitchFamily="34" charset="0"/>
              <a:buChar char="•"/>
            </a:pPr>
            <a:r>
              <a:rPr lang="en-US" sz="3600" dirty="0"/>
              <a:t>Nov. 24</a:t>
            </a:r>
            <a:r>
              <a:rPr lang="en-US" sz="3600" baseline="30000" dirty="0"/>
              <a:t>th</a:t>
            </a:r>
            <a:r>
              <a:rPr lang="en-US" sz="3600" dirty="0"/>
              <a:t>: Thanksgiving Week—No meeting</a:t>
            </a:r>
          </a:p>
          <a:p>
            <a:pPr>
              <a:buFont typeface="Arial" panose="020B0604020202020204" pitchFamily="34" charset="0"/>
              <a:buChar char="•"/>
            </a:pPr>
            <a:r>
              <a:rPr lang="en-US" sz="3600" dirty="0"/>
              <a:t>Dec. 1</a:t>
            </a:r>
            <a:r>
              <a:rPr lang="en-US" sz="3600" baseline="30000" dirty="0"/>
              <a:t>st</a:t>
            </a:r>
            <a:r>
              <a:rPr lang="en-US" sz="3600" dirty="0"/>
              <a:t>: Isaiah 60-66; Workbook Week 11</a:t>
            </a:r>
          </a:p>
          <a:p>
            <a:pPr>
              <a:buFont typeface="Arial" panose="020B0604020202020204" pitchFamily="34" charset="0"/>
              <a:buChar char="•"/>
            </a:pPr>
            <a:r>
              <a:rPr lang="en-US" sz="3600" dirty="0"/>
              <a:t>Dec. 8</a:t>
            </a:r>
            <a:r>
              <a:rPr lang="en-US" sz="3600" baseline="30000" dirty="0"/>
              <a:t>th</a:t>
            </a:r>
            <a:r>
              <a:rPr lang="en-US" sz="3600" dirty="0"/>
              <a:t>: Reread as much as you’d like; Workbook Week 12</a:t>
            </a:r>
          </a:p>
          <a:p>
            <a:pPr>
              <a:buFont typeface="Arial" panose="020B0604020202020204" pitchFamily="34" charset="0"/>
              <a:buChar char="•"/>
            </a:pPr>
            <a:r>
              <a:rPr lang="en-US" sz="3600" dirty="0"/>
              <a:t>Dec. 15</a:t>
            </a:r>
            <a:r>
              <a:rPr lang="en-US" sz="3600" baseline="30000" dirty="0"/>
              <a:t>th</a:t>
            </a:r>
            <a:r>
              <a:rPr lang="en-US" sz="3600" dirty="0"/>
              <a:t>: Closing Celebration</a:t>
            </a:r>
          </a:p>
          <a:p>
            <a:pPr>
              <a:buFont typeface="Arial" panose="020B0604020202020204" pitchFamily="34" charset="0"/>
              <a:buChar char="•"/>
            </a:pPr>
            <a:endParaRPr lang="en-US" sz="3600" dirty="0"/>
          </a:p>
          <a:p>
            <a:pPr>
              <a:buFont typeface="Arial" panose="020B0604020202020204" pitchFamily="34" charset="0"/>
              <a:buChar char="•"/>
            </a:pPr>
            <a:endParaRPr lang="en-US" sz="3600" dirty="0"/>
          </a:p>
          <a:p>
            <a:pPr marL="514350" indent="-514350">
              <a:buFont typeface="+mj-lt"/>
              <a:buAutoNum type="arabicPeriod"/>
            </a:pPr>
            <a:endParaRPr lang="en-US" sz="2800" dirty="0"/>
          </a:p>
        </p:txBody>
      </p:sp>
    </p:spTree>
    <p:extLst>
      <p:ext uri="{BB962C8B-B14F-4D97-AF65-F5344CB8AC3E}">
        <p14:creationId xmlns:p14="http://schemas.microsoft.com/office/powerpoint/2010/main" val="4258439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err="1"/>
              <a:t>SupportOne</a:t>
            </a:r>
            <a:r>
              <a:rPr lang="en-US" sz="4000" dirty="0"/>
              <a:t> Wraparound Teams</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lnSpcReduction="10000"/>
          </a:bodyPr>
          <a:lstStyle/>
          <a:p>
            <a:pPr>
              <a:buFont typeface="Arial" panose="020B0604020202020204" pitchFamily="34" charset="0"/>
              <a:buChar char="•"/>
            </a:pPr>
            <a:r>
              <a:rPr lang="en-US" sz="3600" dirty="0"/>
              <a:t>What are </a:t>
            </a:r>
            <a:r>
              <a:rPr lang="en-US" sz="3600" dirty="0" err="1"/>
              <a:t>SupportOne</a:t>
            </a:r>
            <a:r>
              <a:rPr lang="en-US" sz="3600" dirty="0"/>
              <a:t> wraparound teams?</a:t>
            </a:r>
          </a:p>
          <a:p>
            <a:pPr lvl="1">
              <a:buFont typeface="Arial" panose="020B0604020202020204" pitchFamily="34" charset="0"/>
              <a:buChar char="•"/>
            </a:pPr>
            <a:r>
              <a:rPr lang="en-US" sz="3600" dirty="0"/>
              <a:t>Teams consisting of 4-7 families and/or individuals who wrap around foster/adoptive families to provide them with support and encouragement for a minimum 1-year commitment</a:t>
            </a:r>
          </a:p>
          <a:p>
            <a:pPr lvl="1">
              <a:buFont typeface="Arial" panose="020B0604020202020204" pitchFamily="34" charset="0"/>
              <a:buChar char="•"/>
            </a:pPr>
            <a:r>
              <a:rPr lang="en-US" sz="3600" dirty="0"/>
              <a:t>Goal is to provide organized and accountable friendship/community they can count on </a:t>
            </a:r>
          </a:p>
          <a:p>
            <a:pPr marL="0" indent="0">
              <a:buNone/>
            </a:pPr>
            <a:endParaRPr lang="en-US" sz="3200" dirty="0"/>
          </a:p>
          <a:p>
            <a:pPr>
              <a:buFont typeface="Arial" panose="020B0604020202020204" pitchFamily="34" charset="0"/>
              <a:buChar char="•"/>
            </a:pPr>
            <a:endParaRPr lang="en-US" sz="3200" dirty="0"/>
          </a:p>
          <a:p>
            <a:pPr marL="457200" lvl="1" indent="0">
              <a:buNone/>
            </a:pPr>
            <a:endParaRPr lang="en-US" sz="3200" dirty="0"/>
          </a:p>
        </p:txBody>
      </p:sp>
    </p:spTree>
    <p:extLst>
      <p:ext uri="{BB962C8B-B14F-4D97-AF65-F5344CB8AC3E}">
        <p14:creationId xmlns:p14="http://schemas.microsoft.com/office/powerpoint/2010/main" val="1849668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899" y="76200"/>
            <a:ext cx="10591232" cy="1096962"/>
          </a:xfrm>
        </p:spPr>
        <p:txBody>
          <a:bodyPr>
            <a:normAutofit/>
          </a:bodyPr>
          <a:lstStyle/>
          <a:p>
            <a:r>
              <a:rPr lang="en-US" sz="3400" dirty="0"/>
              <a:t>Wrap-Around Support of Foster and Adoptive Families</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fontScale="77500" lnSpcReduction="20000"/>
          </a:bodyPr>
          <a:lstStyle/>
          <a:p>
            <a:pPr marL="514350" indent="-514350">
              <a:buFont typeface="+mj-lt"/>
              <a:buAutoNum type="arabicPeriod"/>
            </a:pPr>
            <a:r>
              <a:rPr lang="en-US" sz="3400" dirty="0"/>
              <a:t>CARE TEAM – Serve family through babysitting, mentoring, tutoring or respite  </a:t>
            </a:r>
          </a:p>
          <a:p>
            <a:pPr marL="514350" indent="-514350">
              <a:buFont typeface="+mj-lt"/>
              <a:buAutoNum type="arabicPeriod"/>
            </a:pPr>
            <a:r>
              <a:rPr lang="en-US" sz="3400" dirty="0"/>
              <a:t>ENCOURAGE TEAM – Serve family through proactive prayer and creative encouragement</a:t>
            </a:r>
          </a:p>
          <a:p>
            <a:pPr marL="514350" indent="-514350">
              <a:buFont typeface="+mj-lt"/>
              <a:buAutoNum type="arabicPeriod"/>
            </a:pPr>
            <a:r>
              <a:rPr lang="en-US" sz="3400" dirty="0"/>
              <a:t>HELP TEAM – Serve family by helping with tasks such as meals, laundry, yardwork, appointments, transportation, etc., as needed. </a:t>
            </a:r>
          </a:p>
          <a:p>
            <a:pPr marL="514350" indent="-514350">
              <a:buFont typeface="+mj-lt"/>
              <a:buAutoNum type="arabicPeriod"/>
            </a:pPr>
            <a:r>
              <a:rPr lang="en-US" sz="3400" dirty="0"/>
              <a:t>TEAM LEADER – Team leader works to help recognize the needs of the family and empower the team to creatively and consistently respond. They oversee communication and accountability with the rest of the team members and trouble-shoot and strategize with team and family. </a:t>
            </a:r>
          </a:p>
        </p:txBody>
      </p:sp>
    </p:spTree>
    <p:extLst>
      <p:ext uri="{BB962C8B-B14F-4D97-AF65-F5344CB8AC3E}">
        <p14:creationId xmlns:p14="http://schemas.microsoft.com/office/powerpoint/2010/main" val="1516771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err="1"/>
              <a:t>SupportOne</a:t>
            </a:r>
            <a:r>
              <a:rPr lang="en-US" sz="4000" dirty="0"/>
              <a:t> Wraparound Teams</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marL="0" indent="0">
              <a:buNone/>
            </a:pPr>
            <a:r>
              <a:rPr lang="en-US" sz="3200" dirty="0"/>
              <a:t>Our desire at Home for Good/Fostering Hope is to create a culture of care at Grace where teams of 4-7 families or individuals wrap around foster and adoptive families to provide support and encouragement in specific and consistent ways.     </a:t>
            </a:r>
          </a:p>
          <a:p>
            <a:pPr>
              <a:buFont typeface="Arial" panose="020B0604020202020204" pitchFamily="34" charset="0"/>
              <a:buChar char="•"/>
            </a:pPr>
            <a:endParaRPr lang="en-US" sz="3200" dirty="0"/>
          </a:p>
          <a:p>
            <a:pPr>
              <a:buFont typeface="Arial" panose="020B0604020202020204" pitchFamily="34" charset="0"/>
              <a:buChar char="•"/>
            </a:pPr>
            <a:endParaRPr lang="en-US" sz="3200" dirty="0"/>
          </a:p>
          <a:p>
            <a:pPr marL="457200" lvl="1" indent="0">
              <a:buNone/>
            </a:pPr>
            <a:endParaRPr lang="en-US" sz="3200" dirty="0"/>
          </a:p>
        </p:txBody>
      </p:sp>
    </p:spTree>
    <p:extLst>
      <p:ext uri="{BB962C8B-B14F-4D97-AF65-F5344CB8AC3E}">
        <p14:creationId xmlns:p14="http://schemas.microsoft.com/office/powerpoint/2010/main" val="220217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err="1"/>
              <a:t>SupportOne</a:t>
            </a:r>
            <a:r>
              <a:rPr lang="en-US" sz="4000" dirty="0"/>
              <a:t> Wraparound Teams</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marL="0" indent="0">
              <a:buNone/>
            </a:pPr>
            <a:r>
              <a:rPr lang="en-US" sz="3200" dirty="0"/>
              <a:t>To get involved:</a:t>
            </a:r>
          </a:p>
          <a:p>
            <a:pPr marL="514350" indent="-514350">
              <a:buAutoNum type="arabicPeriod"/>
            </a:pPr>
            <a:r>
              <a:rPr lang="en-US" sz="3200" dirty="0"/>
              <a:t>E-mail Wendy Jacobi:  </a:t>
            </a:r>
            <a:r>
              <a:rPr lang="en-US" sz="3200" dirty="0">
                <a:hlinkClick r:id="rId3"/>
              </a:rPr>
              <a:t>wcjacobi@gmail.com</a:t>
            </a:r>
            <a:endParaRPr lang="en-US" sz="3200" dirty="0"/>
          </a:p>
          <a:p>
            <a:pPr marL="514350" indent="-514350">
              <a:buAutoNum type="arabicPeriod"/>
            </a:pPr>
            <a:r>
              <a:rPr lang="en-US" sz="3200" dirty="0"/>
              <a:t>Attend information meeting over Zoom: Thurs., Nov. 12</a:t>
            </a:r>
            <a:r>
              <a:rPr lang="en-US" sz="3200" baseline="30000" dirty="0"/>
              <a:t>th</a:t>
            </a:r>
            <a:r>
              <a:rPr lang="en-US" sz="3200" dirty="0"/>
              <a:t>, 7pm, over Zoom</a:t>
            </a:r>
          </a:p>
          <a:p>
            <a:pPr marL="0" indent="0">
              <a:buNone/>
            </a:pPr>
            <a:endParaRPr lang="en-US" sz="3200" dirty="0"/>
          </a:p>
          <a:p>
            <a:pPr marL="0" indent="0">
              <a:buNone/>
            </a:pPr>
            <a:r>
              <a:rPr lang="en-US" sz="3200" dirty="0"/>
              <a:t> </a:t>
            </a:r>
          </a:p>
          <a:p>
            <a:pPr>
              <a:buFont typeface="Arial" panose="020B0604020202020204" pitchFamily="34" charset="0"/>
              <a:buChar char="•"/>
            </a:pPr>
            <a:endParaRPr lang="en-US" sz="3200" dirty="0"/>
          </a:p>
          <a:p>
            <a:pPr>
              <a:buFont typeface="Arial" panose="020B0604020202020204" pitchFamily="34" charset="0"/>
              <a:buChar char="•"/>
            </a:pPr>
            <a:endParaRPr lang="en-US" sz="3200" dirty="0"/>
          </a:p>
          <a:p>
            <a:pPr marL="457200" lvl="1" indent="0">
              <a:buNone/>
            </a:pPr>
            <a:endParaRPr lang="en-US" sz="3200" dirty="0"/>
          </a:p>
        </p:txBody>
      </p:sp>
    </p:spTree>
    <p:extLst>
      <p:ext uri="{BB962C8B-B14F-4D97-AF65-F5344CB8AC3E}">
        <p14:creationId xmlns:p14="http://schemas.microsoft.com/office/powerpoint/2010/main" val="195305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Looking ahead to next week… </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a:buFont typeface="Arial" panose="020B0604020202020204" pitchFamily="34" charset="0"/>
              <a:buChar char="•"/>
            </a:pPr>
            <a:r>
              <a:rPr lang="en-US" sz="3600" dirty="0"/>
              <a:t>Isaiah 56-59</a:t>
            </a:r>
          </a:p>
          <a:p>
            <a:pPr>
              <a:buFont typeface="Arial" panose="020B0604020202020204" pitchFamily="34" charset="0"/>
              <a:buChar char="•"/>
            </a:pPr>
            <a:r>
              <a:rPr lang="en-US" sz="3600" dirty="0"/>
              <a:t>Less clearly tied to any particular historical circumstance</a:t>
            </a:r>
          </a:p>
          <a:p>
            <a:pPr>
              <a:buFont typeface="Arial" panose="020B0604020202020204" pitchFamily="34" charset="0"/>
              <a:buChar char="•"/>
            </a:pPr>
            <a:r>
              <a:rPr lang="en-US" sz="3600" dirty="0"/>
              <a:t>Oracles of judgment against hypocrisy</a:t>
            </a:r>
          </a:p>
          <a:p>
            <a:pPr>
              <a:buFont typeface="Arial" panose="020B0604020202020204" pitchFamily="34" charset="0"/>
              <a:buChar char="•"/>
            </a:pPr>
            <a:r>
              <a:rPr lang="en-US" sz="3600" dirty="0"/>
              <a:t>God redefines His people to include humble people from every nation</a:t>
            </a:r>
          </a:p>
        </p:txBody>
      </p:sp>
    </p:spTree>
    <p:extLst>
      <p:ext uri="{BB962C8B-B14F-4D97-AF65-F5344CB8AC3E}">
        <p14:creationId xmlns:p14="http://schemas.microsoft.com/office/powerpoint/2010/main" val="2253887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Prayer</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marL="0" indent="0">
              <a:buNone/>
            </a:pPr>
            <a:r>
              <a:rPr lang="en-US" sz="3600" dirty="0"/>
              <a:t>Loving God, creator of heaven and earth, watch over our nation during this time of election. Help us to follow in the way of Jesus, and to allow our faith to inform our principles and actions.  </a:t>
            </a:r>
          </a:p>
          <a:p>
            <a:pPr marL="0" indent="0">
              <a:buNone/>
            </a:pPr>
            <a:endParaRPr lang="en-US" sz="3600" dirty="0"/>
          </a:p>
          <a:p>
            <a:pPr marL="0" indent="0">
              <a:buNone/>
            </a:pPr>
            <a:r>
              <a:rPr lang="en-US" sz="3600" b="1" dirty="0"/>
              <a:t>Response: Guide us, Lord, in wisdom, gentleness, and love.  </a:t>
            </a:r>
          </a:p>
          <a:p>
            <a:pPr marL="0" indent="0">
              <a:buNone/>
            </a:pPr>
            <a:endParaRPr lang="en-US" sz="3600" dirty="0"/>
          </a:p>
          <a:p>
            <a:pPr marL="0" indent="0">
              <a:buNone/>
            </a:pPr>
            <a:endParaRPr lang="en-US" sz="3600" dirty="0"/>
          </a:p>
          <a:p>
            <a:pPr marL="0" indent="0">
              <a:buNone/>
            </a:pPr>
            <a:endParaRPr lang="en-US" sz="3600" dirty="0"/>
          </a:p>
          <a:p>
            <a:pPr marL="0" indent="0">
              <a:buNone/>
            </a:pPr>
            <a:endParaRPr lang="en-US" sz="3600" dirty="0"/>
          </a:p>
        </p:txBody>
      </p:sp>
    </p:spTree>
    <p:extLst>
      <p:ext uri="{BB962C8B-B14F-4D97-AF65-F5344CB8AC3E}">
        <p14:creationId xmlns:p14="http://schemas.microsoft.com/office/powerpoint/2010/main" val="1354176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F03431380.potx" id="{B573BD99-E105-4D2A-964B-B901A176567A}" vid="{B1D363B9-18DE-4874-9E2B-FD69B5C6548D}"/>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8CDDBB83-77C1-4099-A0AA-289882E745E2}">
  <ds:schemaRefs>
    <ds:schemaRef ds:uri="http://schemas.microsoft.com/office/infopath/2007/PartnerControls"/>
    <ds:schemaRef ds:uri="http://schemas.microsoft.com/office/2006/documentManagement/types"/>
    <ds:schemaRef ds:uri="http://purl.org/dc/terms/"/>
    <ds:schemaRef ds:uri="http://www.w3.org/XML/1998/namespace"/>
    <ds:schemaRef ds:uri="http://purl.org/dc/elements/1.1/"/>
    <ds:schemaRef ds:uri="http://schemas.microsoft.com/office/2006/metadata/properties"/>
    <ds:schemaRef ds:uri="http://schemas.openxmlformats.org/package/2006/metadata/core-properties"/>
    <ds:schemaRef ds:uri="4873beb7-5857-4685-be1f-d57550cc96cc"/>
    <ds:schemaRef ds:uri="http://purl.org/dc/dcmitype/"/>
  </ds:schemaRefs>
</ds:datastoreItem>
</file>

<file path=customXml/itemProps3.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Academic Literature 16x9</Template>
  <TotalTime>24634</TotalTime>
  <Words>815</Words>
  <Application>Microsoft Macintosh PowerPoint</Application>
  <PresentationFormat>Widescreen</PresentationFormat>
  <Paragraphs>83</Paragraphs>
  <Slides>15</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Euphemia</vt:lpstr>
      <vt:lpstr>Plantagenet Cherokee</vt:lpstr>
      <vt:lpstr>Wingdings</vt:lpstr>
      <vt:lpstr>Academic Literature 16x9</vt:lpstr>
      <vt:lpstr>Isaiah week eight</vt:lpstr>
      <vt:lpstr>Reminder: Support for GC Food Bank</vt:lpstr>
      <vt:lpstr>Schedule notes</vt:lpstr>
      <vt:lpstr>SupportOne Wraparound Teams</vt:lpstr>
      <vt:lpstr>Wrap-Around Support of Foster and Adoptive Families</vt:lpstr>
      <vt:lpstr>SupportOne Wraparound Teams</vt:lpstr>
      <vt:lpstr>SupportOne Wraparound Teams</vt:lpstr>
      <vt:lpstr>Looking ahead to next week… </vt:lpstr>
      <vt:lpstr>Prayer</vt:lpstr>
      <vt:lpstr>Prayer, cont.</vt:lpstr>
      <vt:lpstr>Prayer, cont.</vt:lpstr>
      <vt:lpstr>Prayer, cont.</vt:lpstr>
      <vt:lpstr>Prayer, cont.</vt:lpstr>
      <vt:lpstr>Prayer, cont.</vt:lpstr>
      <vt:lpstr>Breakout rooms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With Picture Layout</dc:title>
  <dc:creator>Rachel Keeler</dc:creator>
  <cp:lastModifiedBy>Rachel Keeler</cp:lastModifiedBy>
  <cp:revision>5</cp:revision>
  <dcterms:created xsi:type="dcterms:W3CDTF">2020-07-05T19:58:41Z</dcterms:created>
  <dcterms:modified xsi:type="dcterms:W3CDTF">2020-11-03T21:56:19Z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