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sldIdLst>
    <p:sldId id="480" r:id="rId2"/>
    <p:sldId id="484" r:id="rId3"/>
    <p:sldId id="553" r:id="rId4"/>
    <p:sldId id="557" r:id="rId5"/>
    <p:sldId id="558" r:id="rId6"/>
    <p:sldId id="559" r:id="rId7"/>
    <p:sldId id="560" r:id="rId8"/>
    <p:sldId id="575" r:id="rId9"/>
    <p:sldId id="561" r:id="rId10"/>
    <p:sldId id="563" r:id="rId11"/>
    <p:sldId id="570" r:id="rId12"/>
    <p:sldId id="571" r:id="rId13"/>
    <p:sldId id="572" r:id="rId14"/>
    <p:sldId id="573" r:id="rId15"/>
    <p:sldId id="576" r:id="rId16"/>
    <p:sldId id="562" r:id="rId17"/>
    <p:sldId id="567" r:id="rId18"/>
    <p:sldId id="569" r:id="rId19"/>
    <p:sldId id="565" r:id="rId20"/>
    <p:sldId id="568" r:id="rId21"/>
    <p:sldId id="574" r:id="rId22"/>
    <p:sldId id="552" r:id="rId23"/>
    <p:sldId id="291" r:id="rId24"/>
    <p:sldId id="496" r:id="rId25"/>
    <p:sldId id="491" r:id="rId26"/>
    <p:sldId id="555" r:id="rId27"/>
    <p:sldId id="48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2"/>
    <p:restoredTop sz="94640"/>
  </p:normalViewPr>
  <p:slideViewPr>
    <p:cSldViewPr snapToGrid="0">
      <p:cViewPr>
        <p:scale>
          <a:sx n="90" d="100"/>
          <a:sy n="90" d="100"/>
        </p:scale>
        <p:origin x="592"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D97B8-6F13-3945-AF30-A33FCCC63C51}"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4106D-4FBB-4945-ACF9-41E8FEC848B2}" type="slidenum">
              <a:rPr lang="en-US" smtClean="0"/>
              <a:t>‹#›</a:t>
            </a:fld>
            <a:endParaRPr lang="en-US"/>
          </a:p>
        </p:txBody>
      </p:sp>
    </p:spTree>
    <p:extLst>
      <p:ext uri="{BB962C8B-B14F-4D97-AF65-F5344CB8AC3E}">
        <p14:creationId xmlns:p14="http://schemas.microsoft.com/office/powerpoint/2010/main" val="3812657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8EF19407-C48A-E64B-9D31-3921F30741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B6C27662-D84E-A740-AD61-6883577B205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Welcome to our connections training! Thank you so much for coming. We are so excited to connect every guest that comes through our doors this Fall. And of course, we could not do it without you.</a:t>
            </a:r>
          </a:p>
        </p:txBody>
      </p:sp>
      <p:sp>
        <p:nvSpPr>
          <p:cNvPr id="16387" name="Slide Number Placeholder 3">
            <a:extLst>
              <a:ext uri="{FF2B5EF4-FFF2-40B4-BE49-F238E27FC236}">
                <a16:creationId xmlns:a16="http://schemas.microsoft.com/office/drawing/2014/main" id="{847A698C-0A38-3D4A-B80B-040F6E38D88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45125BE-FD19-394B-85E3-D991E9D620E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12289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D9EF6-96B9-4061-5F38-B028532BD0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36A1B-80A1-EBA1-37B0-58FBC4A1A5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4AF82-F39A-A73A-C8FE-D4E626647631}"/>
              </a:ext>
            </a:extLst>
          </p:cNvPr>
          <p:cNvSpPr>
            <a:spLocks noGrp="1"/>
          </p:cNvSpPr>
          <p:nvPr>
            <p:ph type="body" idx="1"/>
          </p:nvPr>
        </p:nvSpPr>
        <p:spPr/>
        <p:txBody>
          <a:bodyPr/>
          <a:lstStyle/>
          <a:p>
            <a:r>
              <a:rPr lang="en-US" dirty="0"/>
              <a:t>https://</a:t>
            </a:r>
            <a:r>
              <a:rPr lang="en-US" dirty="0" err="1"/>
              <a:t>www.grace.org</a:t>
            </a:r>
            <a:r>
              <a:rPr lang="en-US" dirty="0"/>
              <a:t>/</a:t>
            </a:r>
            <a:r>
              <a:rPr lang="en-US" dirty="0" err="1"/>
              <a:t>groupleaders</a:t>
            </a:r>
            <a:r>
              <a:rPr lang="en-US" dirty="0"/>
              <a:t>/ </a:t>
            </a:r>
          </a:p>
        </p:txBody>
      </p:sp>
      <p:sp>
        <p:nvSpPr>
          <p:cNvPr id="4" name="Slide Number Placeholder 3">
            <a:extLst>
              <a:ext uri="{FF2B5EF4-FFF2-40B4-BE49-F238E27FC236}">
                <a16:creationId xmlns:a16="http://schemas.microsoft.com/office/drawing/2014/main" id="{2FD38DDE-E95D-4F86-C608-41867584CC02}"/>
              </a:ext>
            </a:extLst>
          </p:cNvPr>
          <p:cNvSpPr>
            <a:spLocks noGrp="1"/>
          </p:cNvSpPr>
          <p:nvPr>
            <p:ph type="sldNum" sz="quarter" idx="5"/>
          </p:nvPr>
        </p:nvSpPr>
        <p:spPr/>
        <p:txBody>
          <a:bodyPr/>
          <a:lstStyle/>
          <a:p>
            <a:pPr>
              <a:defRPr/>
            </a:pPr>
            <a:fld id="{1926D7BA-A723-C64C-BB6F-F9D6358CF432}" type="slidenum">
              <a:rPr lang="en-US" smtClean="0"/>
              <a:pPr>
                <a:defRPr/>
              </a:pPr>
              <a:t>20</a:t>
            </a:fld>
            <a:endParaRPr lang="en-US"/>
          </a:p>
        </p:txBody>
      </p:sp>
    </p:spTree>
    <p:extLst>
      <p:ext uri="{BB962C8B-B14F-4D97-AF65-F5344CB8AC3E}">
        <p14:creationId xmlns:p14="http://schemas.microsoft.com/office/powerpoint/2010/main" val="2587785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www.grace.org</a:t>
            </a:r>
            <a:r>
              <a:rPr lang="en-US" dirty="0"/>
              <a:t>/</a:t>
            </a:r>
            <a:r>
              <a:rPr lang="en-US" dirty="0" err="1"/>
              <a:t>groupleaders</a:t>
            </a:r>
            <a:r>
              <a:rPr lang="en-US" dirty="0"/>
              <a:t>/ </a:t>
            </a:r>
          </a:p>
        </p:txBody>
      </p:sp>
      <p:sp>
        <p:nvSpPr>
          <p:cNvPr id="4" name="Slide Number Placeholder 3"/>
          <p:cNvSpPr>
            <a:spLocks noGrp="1"/>
          </p:cNvSpPr>
          <p:nvPr>
            <p:ph type="sldNum" sz="quarter" idx="5"/>
          </p:nvPr>
        </p:nvSpPr>
        <p:spPr/>
        <p:txBody>
          <a:bodyPr/>
          <a:lstStyle/>
          <a:p>
            <a:pPr>
              <a:defRPr/>
            </a:pPr>
            <a:fld id="{1926D7BA-A723-C64C-BB6F-F9D6358CF432}" type="slidenum">
              <a:rPr lang="en-US" smtClean="0"/>
              <a:pPr>
                <a:defRPr/>
              </a:pPr>
              <a:t>24</a:t>
            </a:fld>
            <a:endParaRPr lang="en-US"/>
          </a:p>
        </p:txBody>
      </p:sp>
    </p:spTree>
    <p:extLst>
      <p:ext uri="{BB962C8B-B14F-4D97-AF65-F5344CB8AC3E}">
        <p14:creationId xmlns:p14="http://schemas.microsoft.com/office/powerpoint/2010/main" val="393136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www.grace.org</a:t>
            </a:r>
            <a:r>
              <a:rPr lang="en-US" dirty="0"/>
              <a:t>/</a:t>
            </a:r>
            <a:r>
              <a:rPr lang="en-US" dirty="0" err="1"/>
              <a:t>groupleaders</a:t>
            </a:r>
            <a:r>
              <a:rPr lang="en-US" dirty="0"/>
              <a:t>/ </a:t>
            </a:r>
          </a:p>
        </p:txBody>
      </p:sp>
      <p:sp>
        <p:nvSpPr>
          <p:cNvPr id="4" name="Slide Number Placeholder 3"/>
          <p:cNvSpPr>
            <a:spLocks noGrp="1"/>
          </p:cNvSpPr>
          <p:nvPr>
            <p:ph type="sldNum" sz="quarter" idx="5"/>
          </p:nvPr>
        </p:nvSpPr>
        <p:spPr/>
        <p:txBody>
          <a:bodyPr/>
          <a:lstStyle/>
          <a:p>
            <a:pPr>
              <a:defRPr/>
            </a:pPr>
            <a:fld id="{1926D7BA-A723-C64C-BB6F-F9D6358CF432}" type="slidenum">
              <a:rPr lang="en-US" smtClean="0"/>
              <a:pPr>
                <a:defRPr/>
              </a:pPr>
              <a:t>25</a:t>
            </a:fld>
            <a:endParaRPr lang="en-US"/>
          </a:p>
        </p:txBody>
      </p:sp>
    </p:spTree>
    <p:extLst>
      <p:ext uri="{BB962C8B-B14F-4D97-AF65-F5344CB8AC3E}">
        <p14:creationId xmlns:p14="http://schemas.microsoft.com/office/powerpoint/2010/main" val="676674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8EF19407-C48A-E64B-9D31-3921F30741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B6C27662-D84E-A740-AD61-6883577B205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7" name="Slide Number Placeholder 3">
            <a:extLst>
              <a:ext uri="{FF2B5EF4-FFF2-40B4-BE49-F238E27FC236}">
                <a16:creationId xmlns:a16="http://schemas.microsoft.com/office/drawing/2014/main" id="{847A698C-0A38-3D4A-B80B-040F6E38D88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45125BE-FD19-394B-85E3-D991E9D620E9}" type="slidenum">
              <a:rPr lang="en-US" altLang="en-US" smtClean="0"/>
              <a:pPr fontAlgn="base">
                <a:spcBef>
                  <a:spcPct val="0"/>
                </a:spcBef>
                <a:spcAft>
                  <a:spcPct val="0"/>
                </a:spcAft>
              </a:pPr>
              <a:t>27</a:t>
            </a:fld>
            <a:endParaRPr lang="en-US" altLang="en-US"/>
          </a:p>
        </p:txBody>
      </p:sp>
    </p:spTree>
    <p:extLst>
      <p:ext uri="{BB962C8B-B14F-4D97-AF65-F5344CB8AC3E}">
        <p14:creationId xmlns:p14="http://schemas.microsoft.com/office/powerpoint/2010/main" val="2720866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19209"/>
            <a:ext cx="9144000" cy="2620055"/>
          </a:xfrm>
        </p:spPr>
        <p:txBody>
          <a:bodyPr anchor="b">
            <a:normAutofit/>
          </a:bodyPr>
          <a:lstStyle>
            <a:lvl1pPr algn="ctr">
              <a:defRPr sz="4000" b="1" i="0">
                <a:solidFill>
                  <a:schemeClr val="bg1"/>
                </a:solidFill>
                <a:latin typeface="Avenir Black" panose="02000503020000020003" pitchFamily="2" charset="0"/>
              </a:defRPr>
            </a:lvl1pPr>
          </a:lstStyle>
          <a:p>
            <a:r>
              <a:rPr lang="en-US"/>
              <a:t>Click to edit Master title style</a:t>
            </a:r>
          </a:p>
        </p:txBody>
      </p:sp>
      <p:sp>
        <p:nvSpPr>
          <p:cNvPr id="3" name="Subtitle 2"/>
          <p:cNvSpPr>
            <a:spLocks noGrp="1"/>
          </p:cNvSpPr>
          <p:nvPr>
            <p:ph type="subTitle" idx="1"/>
          </p:nvPr>
        </p:nvSpPr>
        <p:spPr>
          <a:xfrm>
            <a:off x="1524000" y="4439265"/>
            <a:ext cx="9144000" cy="1188789"/>
          </a:xfrm>
        </p:spPr>
        <p:txBody>
          <a:bodyPr>
            <a:normAutofit/>
          </a:bodyPr>
          <a:lstStyle>
            <a:lvl1pPr marL="0" indent="0" algn="ctr">
              <a:buNone/>
              <a:defRPr sz="2600" b="1" i="0">
                <a:solidFill>
                  <a:schemeClr val="bg1"/>
                </a:solidFill>
                <a:latin typeface="Avenir Heavy"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16D188-D6DF-594D-BCCD-0FC456E5A868}"/>
              </a:ext>
            </a:extLst>
          </p:cNvPr>
          <p:cNvSpPr>
            <a:spLocks noGrp="1"/>
          </p:cNvSpPr>
          <p:nvPr>
            <p:ph type="dt" sz="half" idx="10"/>
          </p:nvPr>
        </p:nvSpPr>
        <p:spPr/>
        <p:txBody>
          <a:bodyPr/>
          <a:lstStyle>
            <a:lvl1pPr>
              <a:defRPr/>
            </a:lvl1pPr>
          </a:lstStyle>
          <a:p>
            <a:pPr>
              <a:defRPr/>
            </a:pPr>
            <a:fld id="{4A971804-31B4-B94B-81E5-2F70F7FFC90E}" type="datetimeFigureOut">
              <a:rPr lang="en-US"/>
              <a:pPr>
                <a:defRPr/>
              </a:pPr>
              <a:t>9/11/26</a:t>
            </a:fld>
            <a:endParaRPr lang="en-US"/>
          </a:p>
        </p:txBody>
      </p:sp>
      <p:sp>
        <p:nvSpPr>
          <p:cNvPr id="5" name="Footer Placeholder 4">
            <a:extLst>
              <a:ext uri="{FF2B5EF4-FFF2-40B4-BE49-F238E27FC236}">
                <a16:creationId xmlns:a16="http://schemas.microsoft.com/office/drawing/2014/main" id="{483C3DDC-0E5C-0047-ADB2-F4C530965D6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7C05F44-A8E5-1F4E-993E-530C1EB6558A}"/>
              </a:ext>
            </a:extLst>
          </p:cNvPr>
          <p:cNvSpPr>
            <a:spLocks noGrp="1"/>
          </p:cNvSpPr>
          <p:nvPr>
            <p:ph type="sldNum" sz="quarter" idx="12"/>
          </p:nvPr>
        </p:nvSpPr>
        <p:spPr/>
        <p:txBody>
          <a:bodyPr/>
          <a:lstStyle>
            <a:lvl1pPr>
              <a:defRPr/>
            </a:lvl1pPr>
          </a:lstStyle>
          <a:p>
            <a:pPr>
              <a:defRPr/>
            </a:pPr>
            <a:fld id="{0971F49C-6016-2A4A-B148-C0591F913B5C}" type="slidenum">
              <a:rPr lang="en-US"/>
              <a:pPr>
                <a:defRPr/>
              </a:pPr>
              <a:t>‹#›</a:t>
            </a:fld>
            <a:endParaRPr lang="en-US"/>
          </a:p>
        </p:txBody>
      </p:sp>
    </p:spTree>
    <p:extLst>
      <p:ext uri="{BB962C8B-B14F-4D97-AF65-F5344CB8AC3E}">
        <p14:creationId xmlns:p14="http://schemas.microsoft.com/office/powerpoint/2010/main" val="736708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Avenir Heavy" panose="02000503020000020003" pitchFamily="2" charset="0"/>
              </a:defRPr>
            </a:lvl1pPr>
          </a:lstStyle>
          <a:p>
            <a:r>
              <a:rPr lang="en-US"/>
              <a:t>Click to edit Master title style</a:t>
            </a:r>
          </a:p>
        </p:txBody>
      </p:sp>
      <p:sp>
        <p:nvSpPr>
          <p:cNvPr id="3" name="Content Placeholder 2"/>
          <p:cNvSpPr>
            <a:spLocks noGrp="1"/>
          </p:cNvSpPr>
          <p:nvPr>
            <p:ph idx="1"/>
          </p:nvPr>
        </p:nvSpPr>
        <p:spPr/>
        <p:txBody>
          <a:bodyPr/>
          <a:lstStyle>
            <a:lvl1pPr marL="0" indent="0">
              <a:buFontTx/>
              <a:buNone/>
              <a:defRPr sz="2600" b="0" i="0">
                <a:latin typeface="Avenir Medium" panose="02000503020000020003" pitchFamily="2" charset="0"/>
              </a:defRPr>
            </a:lvl1pPr>
            <a:lvl2pPr marL="457200" indent="0">
              <a:buFontTx/>
              <a:buNone/>
              <a:defRPr b="0" i="0">
                <a:latin typeface="Avenir Medium" panose="02000503020000020003" pitchFamily="2" charset="0"/>
              </a:defRPr>
            </a:lvl2pPr>
            <a:lvl3pPr marL="914400" indent="0">
              <a:buFontTx/>
              <a:buNone/>
              <a:defRPr b="0" i="0">
                <a:latin typeface="Avenir Medium" panose="02000503020000020003" pitchFamily="2" charset="0"/>
              </a:defRPr>
            </a:lvl3pPr>
            <a:lvl4pPr marL="1371600" indent="0">
              <a:buFontTx/>
              <a:buNone/>
              <a:defRPr b="0" i="0">
                <a:latin typeface="Avenir Medium" panose="02000503020000020003" pitchFamily="2" charset="0"/>
              </a:defRPr>
            </a:lvl4pPr>
            <a:lvl5pPr marL="1828800" indent="0">
              <a:buFontTx/>
              <a:buNone/>
              <a:defRPr b="0" i="0">
                <a:latin typeface="Avenir Medium"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E51BDD-ACFD-B346-A8C3-DB1090991871}"/>
              </a:ext>
            </a:extLst>
          </p:cNvPr>
          <p:cNvSpPr>
            <a:spLocks noGrp="1"/>
          </p:cNvSpPr>
          <p:nvPr>
            <p:ph type="dt" sz="half" idx="10"/>
          </p:nvPr>
        </p:nvSpPr>
        <p:spPr/>
        <p:txBody>
          <a:bodyPr/>
          <a:lstStyle>
            <a:lvl1pPr>
              <a:defRPr/>
            </a:lvl1pPr>
          </a:lstStyle>
          <a:p>
            <a:pPr>
              <a:defRPr/>
            </a:pPr>
            <a:fld id="{1C8E3F42-1D29-5E4A-BD1E-A667AA050FA4}" type="datetimeFigureOut">
              <a:rPr lang="en-US"/>
              <a:pPr>
                <a:defRPr/>
              </a:pPr>
              <a:t>9/11/26</a:t>
            </a:fld>
            <a:endParaRPr lang="en-US"/>
          </a:p>
        </p:txBody>
      </p:sp>
      <p:sp>
        <p:nvSpPr>
          <p:cNvPr id="5" name="Footer Placeholder 4">
            <a:extLst>
              <a:ext uri="{FF2B5EF4-FFF2-40B4-BE49-F238E27FC236}">
                <a16:creationId xmlns:a16="http://schemas.microsoft.com/office/drawing/2014/main" id="{EF138BEC-AF24-7447-9CE7-DFEC632829A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2D5B8F-78D1-824B-9B83-A5905D36D6E7}"/>
              </a:ext>
            </a:extLst>
          </p:cNvPr>
          <p:cNvSpPr>
            <a:spLocks noGrp="1"/>
          </p:cNvSpPr>
          <p:nvPr>
            <p:ph type="sldNum" sz="quarter" idx="12"/>
          </p:nvPr>
        </p:nvSpPr>
        <p:spPr/>
        <p:txBody>
          <a:bodyPr/>
          <a:lstStyle>
            <a:lvl1pPr>
              <a:defRPr/>
            </a:lvl1pPr>
          </a:lstStyle>
          <a:p>
            <a:pPr>
              <a:defRPr/>
            </a:pPr>
            <a:fld id="{096A13A8-A3DF-5D42-9800-4A37C216FAC3}" type="slidenum">
              <a:rPr lang="en-US"/>
              <a:pPr>
                <a:defRPr/>
              </a:pPr>
              <a:t>‹#›</a:t>
            </a:fld>
            <a:endParaRPr lang="en-US"/>
          </a:p>
        </p:txBody>
      </p:sp>
    </p:spTree>
    <p:extLst>
      <p:ext uri="{BB962C8B-B14F-4D97-AF65-F5344CB8AC3E}">
        <p14:creationId xmlns:p14="http://schemas.microsoft.com/office/powerpoint/2010/main" val="2079930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enter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i="0">
                <a:latin typeface="Avenir Heavy" panose="02000503020000020003" pitchFamily="2" charset="0"/>
              </a:defRPr>
            </a:lvl1pPr>
          </a:lstStyle>
          <a:p>
            <a:r>
              <a:rPr lang="en-US"/>
              <a:t>Click to edit Master title style</a:t>
            </a:r>
          </a:p>
        </p:txBody>
      </p:sp>
      <p:sp>
        <p:nvSpPr>
          <p:cNvPr id="3" name="Content Placeholder 2"/>
          <p:cNvSpPr>
            <a:spLocks noGrp="1"/>
          </p:cNvSpPr>
          <p:nvPr>
            <p:ph idx="1"/>
          </p:nvPr>
        </p:nvSpPr>
        <p:spPr/>
        <p:txBody>
          <a:bodyPr/>
          <a:lstStyle>
            <a:lvl1pPr marL="0" indent="0" algn="ctr">
              <a:buFontTx/>
              <a:buNone/>
              <a:defRPr sz="2600" b="0" i="0">
                <a:latin typeface="Avenir Medium" panose="02000503020000020003" pitchFamily="2" charset="0"/>
              </a:defRPr>
            </a:lvl1pPr>
            <a:lvl2pPr marL="457200" indent="0" algn="ctr">
              <a:buFontTx/>
              <a:buNone/>
              <a:defRPr b="0" i="0">
                <a:latin typeface="Avenir Medium" panose="02000503020000020003" pitchFamily="2" charset="0"/>
              </a:defRPr>
            </a:lvl2pPr>
            <a:lvl3pPr marL="914400" indent="0" algn="ctr">
              <a:buFontTx/>
              <a:buNone/>
              <a:defRPr b="0" i="0">
                <a:latin typeface="Avenir Medium" panose="02000503020000020003" pitchFamily="2" charset="0"/>
              </a:defRPr>
            </a:lvl3pPr>
            <a:lvl4pPr marL="1371600" indent="0" algn="ctr">
              <a:buFontTx/>
              <a:buNone/>
              <a:defRPr b="0" i="0">
                <a:latin typeface="Avenir Medium" panose="02000503020000020003" pitchFamily="2" charset="0"/>
              </a:defRPr>
            </a:lvl4pPr>
            <a:lvl5pPr marL="1828800" indent="0" algn="ctr">
              <a:buFontTx/>
              <a:buNone/>
              <a:defRPr b="0" i="0">
                <a:latin typeface="Avenir Medium"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00AF67-D514-A945-BA11-07C738425804}"/>
              </a:ext>
            </a:extLst>
          </p:cNvPr>
          <p:cNvSpPr>
            <a:spLocks noGrp="1"/>
          </p:cNvSpPr>
          <p:nvPr>
            <p:ph type="dt" sz="half" idx="10"/>
          </p:nvPr>
        </p:nvSpPr>
        <p:spPr/>
        <p:txBody>
          <a:bodyPr/>
          <a:lstStyle>
            <a:lvl1pPr>
              <a:defRPr/>
            </a:lvl1pPr>
          </a:lstStyle>
          <a:p>
            <a:pPr>
              <a:defRPr/>
            </a:pPr>
            <a:fld id="{8FA8A4E0-EA21-4A44-BC93-1820B48BBE5A}" type="datetimeFigureOut">
              <a:rPr lang="en-US"/>
              <a:pPr>
                <a:defRPr/>
              </a:pPr>
              <a:t>9/11/26</a:t>
            </a:fld>
            <a:endParaRPr lang="en-US"/>
          </a:p>
        </p:txBody>
      </p:sp>
      <p:sp>
        <p:nvSpPr>
          <p:cNvPr id="5" name="Footer Placeholder 4">
            <a:extLst>
              <a:ext uri="{FF2B5EF4-FFF2-40B4-BE49-F238E27FC236}">
                <a16:creationId xmlns:a16="http://schemas.microsoft.com/office/drawing/2014/main" id="{6BFDD9AC-2022-0040-AA14-35CE471239A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00E6B2B-2784-A148-873F-A9BB9D7DF277}"/>
              </a:ext>
            </a:extLst>
          </p:cNvPr>
          <p:cNvSpPr>
            <a:spLocks noGrp="1"/>
          </p:cNvSpPr>
          <p:nvPr>
            <p:ph type="sldNum" sz="quarter" idx="12"/>
          </p:nvPr>
        </p:nvSpPr>
        <p:spPr/>
        <p:txBody>
          <a:bodyPr/>
          <a:lstStyle>
            <a:lvl1pPr>
              <a:defRPr/>
            </a:lvl1pPr>
          </a:lstStyle>
          <a:p>
            <a:pPr>
              <a:defRPr/>
            </a:pPr>
            <a:fld id="{21EC38B9-8F5C-6445-B61D-37B80C6DD879}" type="slidenum">
              <a:rPr lang="en-US"/>
              <a:pPr>
                <a:defRPr/>
              </a:pPr>
              <a:t>‹#›</a:t>
            </a:fld>
            <a:endParaRPr lang="en-US"/>
          </a:p>
        </p:txBody>
      </p:sp>
    </p:spTree>
    <p:extLst>
      <p:ext uri="{BB962C8B-B14F-4D97-AF65-F5344CB8AC3E}">
        <p14:creationId xmlns:p14="http://schemas.microsoft.com/office/powerpoint/2010/main" val="334889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000" b="1" i="0">
                <a:latin typeface="Avenir Black" panose="02000503020000020003" pitchFamily="2" charset="0"/>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2600" b="1" i="0">
                <a:solidFill>
                  <a:schemeClr val="bg1"/>
                </a:solidFill>
                <a:latin typeface="Avenir Heavy"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C48B74-9E60-A946-912B-DCC51431FBEF}"/>
              </a:ext>
            </a:extLst>
          </p:cNvPr>
          <p:cNvSpPr>
            <a:spLocks noGrp="1"/>
          </p:cNvSpPr>
          <p:nvPr>
            <p:ph type="dt" sz="half" idx="10"/>
          </p:nvPr>
        </p:nvSpPr>
        <p:spPr/>
        <p:txBody>
          <a:bodyPr/>
          <a:lstStyle>
            <a:lvl1pPr>
              <a:defRPr/>
            </a:lvl1pPr>
          </a:lstStyle>
          <a:p>
            <a:pPr>
              <a:defRPr/>
            </a:pPr>
            <a:fld id="{EF383174-59C9-B740-BD5C-C0FAAA3A28DB}" type="datetimeFigureOut">
              <a:rPr lang="en-US"/>
              <a:pPr>
                <a:defRPr/>
              </a:pPr>
              <a:t>9/11/26</a:t>
            </a:fld>
            <a:endParaRPr lang="en-US"/>
          </a:p>
        </p:txBody>
      </p:sp>
      <p:sp>
        <p:nvSpPr>
          <p:cNvPr id="5" name="Footer Placeholder 4">
            <a:extLst>
              <a:ext uri="{FF2B5EF4-FFF2-40B4-BE49-F238E27FC236}">
                <a16:creationId xmlns:a16="http://schemas.microsoft.com/office/drawing/2014/main" id="{B12405C1-0F77-9641-B547-388FC380B18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06CF272-CEAF-D94E-AFFE-576A73D711F6}"/>
              </a:ext>
            </a:extLst>
          </p:cNvPr>
          <p:cNvSpPr>
            <a:spLocks noGrp="1"/>
          </p:cNvSpPr>
          <p:nvPr>
            <p:ph type="sldNum" sz="quarter" idx="12"/>
          </p:nvPr>
        </p:nvSpPr>
        <p:spPr/>
        <p:txBody>
          <a:bodyPr/>
          <a:lstStyle>
            <a:lvl1pPr>
              <a:defRPr/>
            </a:lvl1pPr>
          </a:lstStyle>
          <a:p>
            <a:pPr>
              <a:defRPr/>
            </a:pPr>
            <a:fld id="{ED5FA377-E8CC-DF4F-A64C-082D64E887F8}" type="slidenum">
              <a:rPr lang="en-US"/>
              <a:pPr>
                <a:defRPr/>
              </a:pPr>
              <a:t>‹#›</a:t>
            </a:fld>
            <a:endParaRPr lang="en-US"/>
          </a:p>
        </p:txBody>
      </p:sp>
    </p:spTree>
    <p:extLst>
      <p:ext uri="{BB962C8B-B14F-4D97-AF65-F5344CB8AC3E}">
        <p14:creationId xmlns:p14="http://schemas.microsoft.com/office/powerpoint/2010/main" val="736700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leil" panose="02000503030000020004" pitchFamily="2" charset="77"/>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sz="2600" b="0" i="0">
                <a:latin typeface="Soleil" panose="02000503030000020004" pitchFamily="2" charset="77"/>
              </a:defRPr>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600" b="0" i="0">
                <a:latin typeface="Soleil" panose="02000503030000020004" pitchFamily="2" charset="77"/>
              </a:defRPr>
            </a:lvl1pPr>
            <a:lvl2pPr>
              <a:defRPr b="0" i="0">
                <a:latin typeface="Soleil" panose="02000503030000020004" pitchFamily="2" charset="77"/>
              </a:defRPr>
            </a:lvl2pPr>
            <a:lvl3pPr>
              <a:defRPr b="0" i="0">
                <a:latin typeface="Soleil" panose="02000503030000020004" pitchFamily="2" charset="77"/>
              </a:defRPr>
            </a:lvl3pPr>
            <a:lvl4pPr>
              <a:defRPr b="0" i="0">
                <a:latin typeface="Soleil" panose="02000503030000020004" pitchFamily="2" charset="77"/>
              </a:defRPr>
            </a:lvl4pPr>
            <a:lvl5pPr>
              <a:defRPr b="0" i="0">
                <a:latin typeface="Soleil" panose="02000503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DA1D4A4-9C17-9F4C-919C-246A1AC375DA}"/>
              </a:ext>
            </a:extLst>
          </p:cNvPr>
          <p:cNvSpPr>
            <a:spLocks noGrp="1"/>
          </p:cNvSpPr>
          <p:nvPr>
            <p:ph type="dt" sz="half" idx="10"/>
          </p:nvPr>
        </p:nvSpPr>
        <p:spPr/>
        <p:txBody>
          <a:bodyPr/>
          <a:lstStyle>
            <a:lvl1pPr>
              <a:defRPr/>
            </a:lvl1pPr>
          </a:lstStyle>
          <a:p>
            <a:pPr>
              <a:defRPr/>
            </a:pPr>
            <a:fld id="{B52AB7A2-00F9-3647-9E28-EECABED55BAD}" type="datetimeFigureOut">
              <a:rPr lang="en-US"/>
              <a:pPr>
                <a:defRPr/>
              </a:pPr>
              <a:t>9/11/26</a:t>
            </a:fld>
            <a:endParaRPr lang="en-US"/>
          </a:p>
        </p:txBody>
      </p:sp>
      <p:sp>
        <p:nvSpPr>
          <p:cNvPr id="6" name="Footer Placeholder 4">
            <a:extLst>
              <a:ext uri="{FF2B5EF4-FFF2-40B4-BE49-F238E27FC236}">
                <a16:creationId xmlns:a16="http://schemas.microsoft.com/office/drawing/2014/main" id="{B29194E0-61C9-D442-81F0-5423905499B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BB86DFE-9CF4-2B43-B278-3DE85DD3A233}"/>
              </a:ext>
            </a:extLst>
          </p:cNvPr>
          <p:cNvSpPr>
            <a:spLocks noGrp="1"/>
          </p:cNvSpPr>
          <p:nvPr>
            <p:ph type="sldNum" sz="quarter" idx="12"/>
          </p:nvPr>
        </p:nvSpPr>
        <p:spPr/>
        <p:txBody>
          <a:bodyPr/>
          <a:lstStyle>
            <a:lvl1pPr>
              <a:defRPr/>
            </a:lvl1pPr>
          </a:lstStyle>
          <a:p>
            <a:pPr>
              <a:defRPr/>
            </a:pPr>
            <a:fld id="{2A6C610C-EF98-E544-8C76-0B08ECE18EEE}" type="slidenum">
              <a:rPr lang="en-US"/>
              <a:pPr>
                <a:defRPr/>
              </a:pPr>
              <a:t>‹#›</a:t>
            </a:fld>
            <a:endParaRPr lang="en-US"/>
          </a:p>
        </p:txBody>
      </p:sp>
    </p:spTree>
    <p:extLst>
      <p:ext uri="{BB962C8B-B14F-4D97-AF65-F5344CB8AC3E}">
        <p14:creationId xmlns:p14="http://schemas.microsoft.com/office/powerpoint/2010/main" val="2989021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i="0">
                <a:latin typeface="Avenir Heavy" panose="02000503020000020003" pitchFamily="2" charset="0"/>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noAutofit/>
          </a:bodyPr>
          <a:lstStyle>
            <a:lvl1pPr marL="0" indent="0">
              <a:buNone/>
              <a:defRPr sz="2600" b="1" i="0">
                <a:latin typeface="Avenir Heavy"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600" b="0" i="0">
                <a:latin typeface="Avenir Medium" panose="02000503020000020003" pitchFamily="2" charset="0"/>
              </a:defRPr>
            </a:lvl1pPr>
            <a:lvl2pPr>
              <a:defRPr b="0" i="0">
                <a:latin typeface="Avenir Medium" panose="02000503020000020003" pitchFamily="2" charset="0"/>
              </a:defRPr>
            </a:lvl2pPr>
            <a:lvl3pPr>
              <a:defRPr b="0" i="0">
                <a:latin typeface="Avenir Medium" panose="02000503020000020003" pitchFamily="2" charset="0"/>
              </a:defRPr>
            </a:lvl3pPr>
            <a:lvl4pPr>
              <a:defRPr b="0" i="0">
                <a:latin typeface="Avenir Medium" panose="02000503020000020003" pitchFamily="2" charset="0"/>
              </a:defRPr>
            </a:lvl4pPr>
            <a:lvl5pPr>
              <a:defRPr b="0" i="0">
                <a:latin typeface="Avenir Medium"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600" b="1" i="0">
                <a:latin typeface="Avenir Heavy"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600" b="1" i="0">
                <a:latin typeface="Avenir Heavy" panose="02000503020000020003" pitchFamily="2" charset="0"/>
              </a:defRPr>
            </a:lvl1pPr>
            <a:lvl2pPr>
              <a:defRPr b="1" i="0">
                <a:latin typeface="Avenir Heavy" panose="02000503020000020003" pitchFamily="2" charset="0"/>
              </a:defRPr>
            </a:lvl2pPr>
            <a:lvl3pPr>
              <a:defRPr b="1" i="0">
                <a:latin typeface="Avenir Heavy" panose="02000503020000020003" pitchFamily="2" charset="0"/>
              </a:defRPr>
            </a:lvl3pPr>
            <a:lvl4pPr>
              <a:defRPr b="1" i="0">
                <a:latin typeface="Avenir Heavy" panose="02000503020000020003" pitchFamily="2" charset="0"/>
              </a:defRPr>
            </a:lvl4pPr>
            <a:lvl5pPr>
              <a:defRPr b="1" i="0">
                <a:latin typeface="Avenir Heavy"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8D671217-DB79-F842-8FA7-819DFDFE5FBD}"/>
              </a:ext>
            </a:extLst>
          </p:cNvPr>
          <p:cNvSpPr>
            <a:spLocks noGrp="1"/>
          </p:cNvSpPr>
          <p:nvPr>
            <p:ph type="dt" sz="half" idx="10"/>
          </p:nvPr>
        </p:nvSpPr>
        <p:spPr/>
        <p:txBody>
          <a:bodyPr/>
          <a:lstStyle>
            <a:lvl1pPr>
              <a:defRPr/>
            </a:lvl1pPr>
          </a:lstStyle>
          <a:p>
            <a:pPr>
              <a:defRPr/>
            </a:pPr>
            <a:fld id="{48CFA891-DF1F-3945-ABA0-ECED93CC8DC7}" type="datetimeFigureOut">
              <a:rPr lang="en-US"/>
              <a:pPr>
                <a:defRPr/>
              </a:pPr>
              <a:t>9/11/26</a:t>
            </a:fld>
            <a:endParaRPr lang="en-US"/>
          </a:p>
        </p:txBody>
      </p:sp>
      <p:sp>
        <p:nvSpPr>
          <p:cNvPr id="8" name="Footer Placeholder 4">
            <a:extLst>
              <a:ext uri="{FF2B5EF4-FFF2-40B4-BE49-F238E27FC236}">
                <a16:creationId xmlns:a16="http://schemas.microsoft.com/office/drawing/2014/main" id="{2AD61E47-7E1C-304F-9FA4-FAB89031505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DA87D6C-81CE-424C-A21E-234E04389FD3}"/>
              </a:ext>
            </a:extLst>
          </p:cNvPr>
          <p:cNvSpPr>
            <a:spLocks noGrp="1"/>
          </p:cNvSpPr>
          <p:nvPr>
            <p:ph type="sldNum" sz="quarter" idx="12"/>
          </p:nvPr>
        </p:nvSpPr>
        <p:spPr/>
        <p:txBody>
          <a:bodyPr/>
          <a:lstStyle>
            <a:lvl1pPr>
              <a:defRPr/>
            </a:lvl1pPr>
          </a:lstStyle>
          <a:p>
            <a:pPr>
              <a:defRPr/>
            </a:pPr>
            <a:fld id="{C685ABA8-1536-9A4B-B798-85FD5C1C4F45}" type="slidenum">
              <a:rPr lang="en-US"/>
              <a:pPr>
                <a:defRPr/>
              </a:pPr>
              <a:t>‹#›</a:t>
            </a:fld>
            <a:endParaRPr lang="en-US"/>
          </a:p>
        </p:txBody>
      </p:sp>
    </p:spTree>
    <p:extLst>
      <p:ext uri="{BB962C8B-B14F-4D97-AF65-F5344CB8AC3E}">
        <p14:creationId xmlns:p14="http://schemas.microsoft.com/office/powerpoint/2010/main" val="1454905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Avenir Black" panose="02000503020000020003" pitchFamily="2" charset="0"/>
              </a:defRPr>
            </a:lvl1pPr>
          </a:lstStyle>
          <a:p>
            <a:r>
              <a:rPr lang="en-US"/>
              <a:t>Click to edit Master title style</a:t>
            </a:r>
          </a:p>
        </p:txBody>
      </p:sp>
      <p:sp>
        <p:nvSpPr>
          <p:cNvPr id="3" name="Date Placeholder 3">
            <a:extLst>
              <a:ext uri="{FF2B5EF4-FFF2-40B4-BE49-F238E27FC236}">
                <a16:creationId xmlns:a16="http://schemas.microsoft.com/office/drawing/2014/main" id="{0D3851DE-5D8B-7545-A87B-4BABBF2D24C6}"/>
              </a:ext>
            </a:extLst>
          </p:cNvPr>
          <p:cNvSpPr>
            <a:spLocks noGrp="1"/>
          </p:cNvSpPr>
          <p:nvPr>
            <p:ph type="dt" sz="half" idx="10"/>
          </p:nvPr>
        </p:nvSpPr>
        <p:spPr/>
        <p:txBody>
          <a:bodyPr/>
          <a:lstStyle>
            <a:lvl1pPr>
              <a:defRPr/>
            </a:lvl1pPr>
          </a:lstStyle>
          <a:p>
            <a:pPr>
              <a:defRPr/>
            </a:pPr>
            <a:fld id="{905FA21A-E37B-CF4A-B14C-F35AA4B8A0D0}" type="datetimeFigureOut">
              <a:rPr lang="en-US"/>
              <a:pPr>
                <a:defRPr/>
              </a:pPr>
              <a:t>9/11/26</a:t>
            </a:fld>
            <a:endParaRPr lang="en-US"/>
          </a:p>
        </p:txBody>
      </p:sp>
      <p:sp>
        <p:nvSpPr>
          <p:cNvPr id="4" name="Footer Placeholder 4">
            <a:extLst>
              <a:ext uri="{FF2B5EF4-FFF2-40B4-BE49-F238E27FC236}">
                <a16:creationId xmlns:a16="http://schemas.microsoft.com/office/drawing/2014/main" id="{3DD0EB1E-88E7-7548-B2B4-C56CEC34B5C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A90B156-CAC5-894E-A83D-CCC7B91F9905}"/>
              </a:ext>
            </a:extLst>
          </p:cNvPr>
          <p:cNvSpPr>
            <a:spLocks noGrp="1"/>
          </p:cNvSpPr>
          <p:nvPr>
            <p:ph type="sldNum" sz="quarter" idx="12"/>
          </p:nvPr>
        </p:nvSpPr>
        <p:spPr/>
        <p:txBody>
          <a:bodyPr/>
          <a:lstStyle>
            <a:lvl1pPr>
              <a:defRPr/>
            </a:lvl1pPr>
          </a:lstStyle>
          <a:p>
            <a:pPr>
              <a:defRPr/>
            </a:pPr>
            <a:fld id="{0B0EAB46-92A5-4243-89EA-AEDB91CD2C32}" type="slidenum">
              <a:rPr lang="en-US"/>
              <a:pPr>
                <a:defRPr/>
              </a:pPr>
              <a:t>‹#›</a:t>
            </a:fld>
            <a:endParaRPr lang="en-US"/>
          </a:p>
        </p:txBody>
      </p:sp>
    </p:spTree>
    <p:extLst>
      <p:ext uri="{BB962C8B-B14F-4D97-AF65-F5344CB8AC3E}">
        <p14:creationId xmlns:p14="http://schemas.microsoft.com/office/powerpoint/2010/main" val="3082719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6D0C5C2-F464-F449-BA47-4D506CE24F3B}"/>
              </a:ext>
            </a:extLst>
          </p:cNvPr>
          <p:cNvSpPr>
            <a:spLocks noGrp="1"/>
          </p:cNvSpPr>
          <p:nvPr>
            <p:ph type="dt" sz="half" idx="10"/>
          </p:nvPr>
        </p:nvSpPr>
        <p:spPr/>
        <p:txBody>
          <a:bodyPr/>
          <a:lstStyle>
            <a:lvl1pPr>
              <a:defRPr/>
            </a:lvl1pPr>
          </a:lstStyle>
          <a:p>
            <a:pPr>
              <a:defRPr/>
            </a:pPr>
            <a:fld id="{02AB151A-0FE2-2146-A5BE-5990054D1DD7}" type="datetimeFigureOut">
              <a:rPr lang="en-US"/>
              <a:pPr>
                <a:defRPr/>
              </a:pPr>
              <a:t>9/11/26</a:t>
            </a:fld>
            <a:endParaRPr lang="en-US"/>
          </a:p>
        </p:txBody>
      </p:sp>
      <p:sp>
        <p:nvSpPr>
          <p:cNvPr id="3" name="Footer Placeholder 4">
            <a:extLst>
              <a:ext uri="{FF2B5EF4-FFF2-40B4-BE49-F238E27FC236}">
                <a16:creationId xmlns:a16="http://schemas.microsoft.com/office/drawing/2014/main" id="{F9B1E33B-2AEA-3642-852F-ABE9DB761F8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685A161-64A4-5940-93FA-82B2B50742A2}"/>
              </a:ext>
            </a:extLst>
          </p:cNvPr>
          <p:cNvSpPr>
            <a:spLocks noGrp="1"/>
          </p:cNvSpPr>
          <p:nvPr>
            <p:ph type="sldNum" sz="quarter" idx="12"/>
          </p:nvPr>
        </p:nvSpPr>
        <p:spPr/>
        <p:txBody>
          <a:bodyPr/>
          <a:lstStyle>
            <a:lvl1pPr>
              <a:defRPr/>
            </a:lvl1pPr>
          </a:lstStyle>
          <a:p>
            <a:pPr>
              <a:defRPr/>
            </a:pPr>
            <a:fld id="{939629F1-EFBE-4241-8F8E-5D36CD64E434}" type="slidenum">
              <a:rPr lang="en-US"/>
              <a:pPr>
                <a:defRPr/>
              </a:pPr>
              <a:t>‹#›</a:t>
            </a:fld>
            <a:endParaRPr lang="en-US"/>
          </a:p>
        </p:txBody>
      </p:sp>
    </p:spTree>
    <p:extLst>
      <p:ext uri="{BB962C8B-B14F-4D97-AF65-F5344CB8AC3E}">
        <p14:creationId xmlns:p14="http://schemas.microsoft.com/office/powerpoint/2010/main" val="3486838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b="0" i="0">
                <a:latin typeface="Soleil" panose="02000503030000020004" pitchFamily="2" charset="77"/>
              </a:defRPr>
            </a:lvl1pPr>
            <a:lvl2pPr>
              <a:defRPr sz="2800" b="0" i="0">
                <a:latin typeface="Soleil" panose="02000503030000020004" pitchFamily="2" charset="77"/>
              </a:defRPr>
            </a:lvl2pPr>
            <a:lvl3pPr>
              <a:defRPr sz="2400" b="0" i="0">
                <a:latin typeface="Soleil" panose="02000503030000020004" pitchFamily="2" charset="77"/>
              </a:defRPr>
            </a:lvl3pPr>
            <a:lvl4pPr>
              <a:defRPr sz="2000" b="0" i="0">
                <a:latin typeface="Soleil" panose="02000503030000020004" pitchFamily="2" charset="77"/>
              </a:defRPr>
            </a:lvl4pPr>
            <a:lvl5pPr>
              <a:defRPr sz="2000" b="0" i="0">
                <a:latin typeface="Soleil" panose="02000503030000020004" pitchFamily="2" charset="77"/>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Soleil" panose="02000503030000020004"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5EDDD3B-5A6C-1440-988D-06539202EA32}"/>
              </a:ext>
            </a:extLst>
          </p:cNvPr>
          <p:cNvSpPr>
            <a:spLocks noGrp="1"/>
          </p:cNvSpPr>
          <p:nvPr>
            <p:ph type="dt" sz="half" idx="10"/>
          </p:nvPr>
        </p:nvSpPr>
        <p:spPr/>
        <p:txBody>
          <a:bodyPr/>
          <a:lstStyle>
            <a:lvl1pPr>
              <a:defRPr/>
            </a:lvl1pPr>
          </a:lstStyle>
          <a:p>
            <a:pPr>
              <a:defRPr/>
            </a:pPr>
            <a:fld id="{CE3EF847-5C52-7F44-9F5B-6202B925FCD4}" type="datetimeFigureOut">
              <a:rPr lang="en-US"/>
              <a:pPr>
                <a:defRPr/>
              </a:pPr>
              <a:t>9/11/26</a:t>
            </a:fld>
            <a:endParaRPr lang="en-US"/>
          </a:p>
        </p:txBody>
      </p:sp>
      <p:sp>
        <p:nvSpPr>
          <p:cNvPr id="6" name="Footer Placeholder 4">
            <a:extLst>
              <a:ext uri="{FF2B5EF4-FFF2-40B4-BE49-F238E27FC236}">
                <a16:creationId xmlns:a16="http://schemas.microsoft.com/office/drawing/2014/main" id="{0CD9C481-7990-B747-B8D8-DEF7E2AA1D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7A67053-D796-3E4C-B5B6-2ED2EF8969D1}"/>
              </a:ext>
            </a:extLst>
          </p:cNvPr>
          <p:cNvSpPr>
            <a:spLocks noGrp="1"/>
          </p:cNvSpPr>
          <p:nvPr>
            <p:ph type="sldNum" sz="quarter" idx="12"/>
          </p:nvPr>
        </p:nvSpPr>
        <p:spPr/>
        <p:txBody>
          <a:bodyPr/>
          <a:lstStyle>
            <a:lvl1pPr>
              <a:defRPr/>
            </a:lvl1pPr>
          </a:lstStyle>
          <a:p>
            <a:pPr>
              <a:defRPr/>
            </a:pPr>
            <a:fld id="{68E88608-92C7-4C40-9D0F-008FE2B4F4E8}" type="slidenum">
              <a:rPr lang="en-US"/>
              <a:pPr>
                <a:defRPr/>
              </a:pPr>
              <a:t>‹#›</a:t>
            </a:fld>
            <a:endParaRPr lang="en-US"/>
          </a:p>
        </p:txBody>
      </p:sp>
    </p:spTree>
    <p:extLst>
      <p:ext uri="{BB962C8B-B14F-4D97-AF65-F5344CB8AC3E}">
        <p14:creationId xmlns:p14="http://schemas.microsoft.com/office/powerpoint/2010/main" val="2105081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Autofit/>
          </a:bodyP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D2286B7-3706-FE43-BC1B-C9842CEFE7E8}"/>
              </a:ext>
            </a:extLst>
          </p:cNvPr>
          <p:cNvSpPr>
            <a:spLocks noGrp="1"/>
          </p:cNvSpPr>
          <p:nvPr>
            <p:ph type="dt" sz="half" idx="10"/>
          </p:nvPr>
        </p:nvSpPr>
        <p:spPr/>
        <p:txBody>
          <a:bodyPr/>
          <a:lstStyle>
            <a:lvl1pPr>
              <a:defRPr/>
            </a:lvl1pPr>
          </a:lstStyle>
          <a:p>
            <a:pPr>
              <a:defRPr/>
            </a:pPr>
            <a:fld id="{4666B811-AC54-3B45-B9EC-CE0B1DC06CD2}" type="datetimeFigureOut">
              <a:rPr lang="en-US"/>
              <a:pPr>
                <a:defRPr/>
              </a:pPr>
              <a:t>9/11/26</a:t>
            </a:fld>
            <a:endParaRPr lang="en-US"/>
          </a:p>
        </p:txBody>
      </p:sp>
      <p:sp>
        <p:nvSpPr>
          <p:cNvPr id="6" name="Footer Placeholder 4">
            <a:extLst>
              <a:ext uri="{FF2B5EF4-FFF2-40B4-BE49-F238E27FC236}">
                <a16:creationId xmlns:a16="http://schemas.microsoft.com/office/drawing/2014/main" id="{4E408964-93CD-9145-8ABE-B61207AE8CF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3DF6CEA-D902-5A4A-A102-8A83284ECB46}"/>
              </a:ext>
            </a:extLst>
          </p:cNvPr>
          <p:cNvSpPr>
            <a:spLocks noGrp="1"/>
          </p:cNvSpPr>
          <p:nvPr>
            <p:ph type="sldNum" sz="quarter" idx="12"/>
          </p:nvPr>
        </p:nvSpPr>
        <p:spPr/>
        <p:txBody>
          <a:bodyPr/>
          <a:lstStyle>
            <a:lvl1pPr>
              <a:defRPr/>
            </a:lvl1pPr>
          </a:lstStyle>
          <a:p>
            <a:pPr>
              <a:defRPr/>
            </a:pPr>
            <a:fld id="{1155B309-B93C-C241-8CC2-2C72A3BE087B}" type="slidenum">
              <a:rPr lang="en-US"/>
              <a:pPr>
                <a:defRPr/>
              </a:pPr>
              <a:t>‹#›</a:t>
            </a:fld>
            <a:endParaRPr lang="en-US"/>
          </a:p>
        </p:txBody>
      </p:sp>
    </p:spTree>
    <p:extLst>
      <p:ext uri="{BB962C8B-B14F-4D97-AF65-F5344CB8AC3E}">
        <p14:creationId xmlns:p14="http://schemas.microsoft.com/office/powerpoint/2010/main" val="953011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sz="2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B4FB77-658F-B24D-B1BA-1A49ED6C9B64}"/>
              </a:ext>
            </a:extLst>
          </p:cNvPr>
          <p:cNvSpPr>
            <a:spLocks noGrp="1"/>
          </p:cNvSpPr>
          <p:nvPr>
            <p:ph type="dt" sz="half" idx="10"/>
          </p:nvPr>
        </p:nvSpPr>
        <p:spPr/>
        <p:txBody>
          <a:bodyPr/>
          <a:lstStyle>
            <a:lvl1pPr>
              <a:defRPr/>
            </a:lvl1pPr>
          </a:lstStyle>
          <a:p>
            <a:pPr>
              <a:defRPr/>
            </a:pPr>
            <a:fld id="{0D8F2A89-195E-D841-82E5-EEB5BD9B0D9B}" type="datetimeFigureOut">
              <a:rPr lang="en-US"/>
              <a:pPr>
                <a:defRPr/>
              </a:pPr>
              <a:t>9/11/26</a:t>
            </a:fld>
            <a:endParaRPr lang="en-US"/>
          </a:p>
        </p:txBody>
      </p:sp>
      <p:sp>
        <p:nvSpPr>
          <p:cNvPr id="5" name="Footer Placeholder 4">
            <a:extLst>
              <a:ext uri="{FF2B5EF4-FFF2-40B4-BE49-F238E27FC236}">
                <a16:creationId xmlns:a16="http://schemas.microsoft.com/office/drawing/2014/main" id="{AE47D0A0-BE57-904A-936F-484187EEC9C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4DC0545-BA16-6F41-9ED9-AADA23BE9785}"/>
              </a:ext>
            </a:extLst>
          </p:cNvPr>
          <p:cNvSpPr>
            <a:spLocks noGrp="1"/>
          </p:cNvSpPr>
          <p:nvPr>
            <p:ph type="sldNum" sz="quarter" idx="12"/>
          </p:nvPr>
        </p:nvSpPr>
        <p:spPr/>
        <p:txBody>
          <a:bodyPr/>
          <a:lstStyle>
            <a:lvl1pPr>
              <a:defRPr/>
            </a:lvl1pPr>
          </a:lstStyle>
          <a:p>
            <a:pPr>
              <a:defRPr/>
            </a:pPr>
            <a:fld id="{83DED2B7-DC0E-DD4C-9129-1EAC1803311A}" type="slidenum">
              <a:rPr lang="en-US"/>
              <a:pPr>
                <a:defRPr/>
              </a:pPr>
              <a:t>‹#›</a:t>
            </a:fld>
            <a:endParaRPr lang="en-US"/>
          </a:p>
        </p:txBody>
      </p:sp>
    </p:spTree>
    <p:extLst>
      <p:ext uri="{BB962C8B-B14F-4D97-AF65-F5344CB8AC3E}">
        <p14:creationId xmlns:p14="http://schemas.microsoft.com/office/powerpoint/2010/main" val="3265179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sz="2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90044-1CD5-104D-8EBD-AE2C3886F889}"/>
              </a:ext>
            </a:extLst>
          </p:cNvPr>
          <p:cNvSpPr>
            <a:spLocks noGrp="1"/>
          </p:cNvSpPr>
          <p:nvPr>
            <p:ph type="dt" sz="half" idx="10"/>
          </p:nvPr>
        </p:nvSpPr>
        <p:spPr/>
        <p:txBody>
          <a:bodyPr/>
          <a:lstStyle>
            <a:lvl1pPr>
              <a:defRPr/>
            </a:lvl1pPr>
          </a:lstStyle>
          <a:p>
            <a:pPr>
              <a:defRPr/>
            </a:pPr>
            <a:fld id="{474EFA21-6EA9-0747-9444-03FAA7459D8A}" type="datetimeFigureOut">
              <a:rPr lang="en-US"/>
              <a:pPr>
                <a:defRPr/>
              </a:pPr>
              <a:t>9/11/26</a:t>
            </a:fld>
            <a:endParaRPr lang="en-US"/>
          </a:p>
        </p:txBody>
      </p:sp>
      <p:sp>
        <p:nvSpPr>
          <p:cNvPr id="5" name="Footer Placeholder 4">
            <a:extLst>
              <a:ext uri="{FF2B5EF4-FFF2-40B4-BE49-F238E27FC236}">
                <a16:creationId xmlns:a16="http://schemas.microsoft.com/office/drawing/2014/main" id="{95C9C60C-E7B0-2645-86D7-A3A9ED463D4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B8C400A-5B0C-C047-935B-30D99A6DFC42}"/>
              </a:ext>
            </a:extLst>
          </p:cNvPr>
          <p:cNvSpPr>
            <a:spLocks noGrp="1"/>
          </p:cNvSpPr>
          <p:nvPr>
            <p:ph type="sldNum" sz="quarter" idx="12"/>
          </p:nvPr>
        </p:nvSpPr>
        <p:spPr/>
        <p:txBody>
          <a:bodyPr/>
          <a:lstStyle>
            <a:lvl1pPr>
              <a:defRPr/>
            </a:lvl1pPr>
          </a:lstStyle>
          <a:p>
            <a:pPr>
              <a:defRPr/>
            </a:pPr>
            <a:fld id="{58393E93-8CF5-634C-B74D-A050C568AAA6}" type="slidenum">
              <a:rPr lang="en-US"/>
              <a:pPr>
                <a:defRPr/>
              </a:pPr>
              <a:t>‹#›</a:t>
            </a:fld>
            <a:endParaRPr lang="en-US"/>
          </a:p>
        </p:txBody>
      </p:sp>
    </p:spTree>
    <p:extLst>
      <p:ext uri="{BB962C8B-B14F-4D97-AF65-F5344CB8AC3E}">
        <p14:creationId xmlns:p14="http://schemas.microsoft.com/office/powerpoint/2010/main" val="2492669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E258-627E-DE6C-38CC-9D7CA97AECE2}"/>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B6928371-1682-DCA2-36DC-B14297492598}"/>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8B52E2-0820-0F13-E92A-BD5EB5C72E27}"/>
              </a:ext>
            </a:extLst>
          </p:cNvPr>
          <p:cNvSpPr>
            <a:spLocks noGrp="1"/>
          </p:cNvSpPr>
          <p:nvPr>
            <p:ph type="dt" sz="half" idx="10"/>
          </p:nvPr>
        </p:nvSpPr>
        <p:spPr/>
        <p:txBody>
          <a:bodyPr/>
          <a:lstStyle/>
          <a:p>
            <a:fld id="{E0996F73-E435-4F74-BCF0-FBC288B71528}" type="datetimeFigureOut">
              <a:rPr lang="en-US" smtClean="0"/>
              <a:t>9/11/26</a:t>
            </a:fld>
            <a:endParaRPr lang="en-US"/>
          </a:p>
        </p:txBody>
      </p:sp>
      <p:sp>
        <p:nvSpPr>
          <p:cNvPr id="5" name="Footer Placeholder 4">
            <a:extLst>
              <a:ext uri="{FF2B5EF4-FFF2-40B4-BE49-F238E27FC236}">
                <a16:creationId xmlns:a16="http://schemas.microsoft.com/office/drawing/2014/main" id="{7CF477AE-B500-B32E-8A53-FAA99408F6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9945E8-6A72-A4F9-6F5C-089ED342214F}"/>
              </a:ext>
            </a:extLst>
          </p:cNvPr>
          <p:cNvSpPr>
            <a:spLocks noGrp="1"/>
          </p:cNvSpPr>
          <p:nvPr>
            <p:ph type="sldNum" sz="quarter" idx="12"/>
          </p:nvPr>
        </p:nvSpPr>
        <p:spPr/>
        <p:txBody>
          <a:bodyPr/>
          <a:lstStyle/>
          <a:p>
            <a:fld id="{42D8B7DB-0661-4E3C-B348-0E0977DCE3F5}" type="slidenum">
              <a:rPr lang="en-US" smtClean="0"/>
              <a:t>‹#›</a:t>
            </a:fld>
            <a:endParaRPr lang="en-US"/>
          </a:p>
        </p:txBody>
      </p:sp>
    </p:spTree>
    <p:extLst>
      <p:ext uri="{BB962C8B-B14F-4D97-AF65-F5344CB8AC3E}">
        <p14:creationId xmlns:p14="http://schemas.microsoft.com/office/powerpoint/2010/main" val="1262381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5"/>
            </a:gs>
            <a:gs pos="60000">
              <a:srgbClr val="135F94"/>
            </a:gs>
            <a:gs pos="100000">
              <a:schemeClr val="tx1"/>
            </a:gs>
          </a:gsLst>
          <a:lin ang="18900000" scaled="1"/>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206AB5F-1611-AB45-8D98-BE587340918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CF07A5E-1722-D545-AA76-56580CD34C3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F14C403-4853-4C46-B681-006BF438B7D1}"/>
              </a:ext>
            </a:extLst>
          </p:cNvPr>
          <p:cNvSpPr>
            <a:spLocks noGrp="1"/>
          </p:cNvSpPr>
          <p:nvPr>
            <p:ph type="dt" sz="half" idx="2"/>
          </p:nvPr>
        </p:nvSpPr>
        <p:spPr>
          <a:xfrm>
            <a:off x="838200" y="6356350"/>
            <a:ext cx="2743200" cy="365125"/>
          </a:xfrm>
          <a:prstGeom prst="rect">
            <a:avLst/>
          </a:prstGeom>
          <a:noFill/>
        </p:spPr>
        <p:txBody>
          <a:bodyPr vert="horz" lIns="91440" tIns="45720" rIns="91440" bIns="45720" rtlCol="0" anchor="ctr"/>
          <a:lstStyle>
            <a:lvl1pPr algn="l" eaLnBrk="1" fontAlgn="auto" hangingPunct="1">
              <a:spcBef>
                <a:spcPts val="0"/>
              </a:spcBef>
              <a:spcAft>
                <a:spcPts val="0"/>
              </a:spcAft>
              <a:defRPr sz="1200">
                <a:solidFill>
                  <a:srgbClr val="F2F7FD"/>
                </a:solidFill>
                <a:latin typeface="Soleil" panose="02000503030000020004" pitchFamily="2" charset="77"/>
              </a:defRPr>
            </a:lvl1pPr>
          </a:lstStyle>
          <a:p>
            <a:pPr>
              <a:defRPr/>
            </a:pPr>
            <a:fld id="{63D5EF9E-A2D4-7F48-AA8A-57F1889854E8}" type="datetimeFigureOut">
              <a:rPr lang="en-US"/>
              <a:pPr>
                <a:defRPr/>
              </a:pPr>
              <a:t>9/11/26</a:t>
            </a:fld>
            <a:endParaRPr lang="en-US"/>
          </a:p>
        </p:txBody>
      </p:sp>
      <p:sp>
        <p:nvSpPr>
          <p:cNvPr id="5" name="Footer Placeholder 4">
            <a:extLst>
              <a:ext uri="{FF2B5EF4-FFF2-40B4-BE49-F238E27FC236}">
                <a16:creationId xmlns:a16="http://schemas.microsoft.com/office/drawing/2014/main" id="{AABB4E80-939A-FD4E-ACE0-AFB62F6E05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rgbClr val="F2F7FD"/>
                </a:solidFill>
                <a:latin typeface="Soleil" panose="02000503030000020004" pitchFamily="2" charset="77"/>
              </a:defRPr>
            </a:lvl1pPr>
          </a:lstStyle>
          <a:p>
            <a:pPr>
              <a:defRPr/>
            </a:pPr>
            <a:endParaRPr lang="en-US"/>
          </a:p>
        </p:txBody>
      </p:sp>
      <p:sp>
        <p:nvSpPr>
          <p:cNvPr id="6" name="Slide Number Placeholder 5">
            <a:extLst>
              <a:ext uri="{FF2B5EF4-FFF2-40B4-BE49-F238E27FC236}">
                <a16:creationId xmlns:a16="http://schemas.microsoft.com/office/drawing/2014/main" id="{BF771963-C293-434F-A76E-CE3EDEDBBE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rgbClr val="F2F7FD"/>
                </a:solidFill>
                <a:latin typeface="Soleil" panose="02000503030000020004" pitchFamily="2" charset="77"/>
              </a:defRPr>
            </a:lvl1pPr>
          </a:lstStyle>
          <a:p>
            <a:pPr>
              <a:defRPr/>
            </a:pPr>
            <a:fld id="{C3535DDB-E139-2C4C-8D10-3453A35122EE}" type="slidenum">
              <a:rPr lang="en-US"/>
              <a:pPr>
                <a:defRPr/>
              </a:pPr>
              <a:t>‹#›</a:t>
            </a:fld>
            <a:endParaRPr lang="en-US"/>
          </a:p>
        </p:txBody>
      </p:sp>
      <p:pic>
        <p:nvPicPr>
          <p:cNvPr id="1031" name="Picture 7" descr="Icon&#10;&#10;Description automatically generated">
            <a:extLst>
              <a:ext uri="{FF2B5EF4-FFF2-40B4-BE49-F238E27FC236}">
                <a16:creationId xmlns:a16="http://schemas.microsoft.com/office/drawing/2014/main" id="{BB11C6CE-1E3E-694D-AB09-117C3E8F2FC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582400" y="61769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9688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lnSpc>
          <a:spcPct val="90000"/>
        </a:lnSpc>
        <a:spcBef>
          <a:spcPct val="0"/>
        </a:spcBef>
        <a:spcAft>
          <a:spcPct val="0"/>
        </a:spcAft>
        <a:defRPr sz="4000" b="1" kern="1200">
          <a:solidFill>
            <a:schemeClr val="bg1"/>
          </a:solidFill>
          <a:latin typeface="Soleil" panose="02000503030000020004" pitchFamily="2" charset="77"/>
          <a:ea typeface="+mj-ea"/>
          <a:cs typeface="+mj-cs"/>
        </a:defRPr>
      </a:lvl1pPr>
      <a:lvl2pPr algn="l" rtl="0" eaLnBrk="0" fontAlgn="base" hangingPunct="0">
        <a:lnSpc>
          <a:spcPct val="90000"/>
        </a:lnSpc>
        <a:spcBef>
          <a:spcPct val="0"/>
        </a:spcBef>
        <a:spcAft>
          <a:spcPct val="0"/>
        </a:spcAft>
        <a:defRPr sz="4000" b="1">
          <a:solidFill>
            <a:schemeClr val="bg1"/>
          </a:solidFill>
          <a:latin typeface="Soleil" panose="02000503030000020004" pitchFamily="2" charset="77"/>
        </a:defRPr>
      </a:lvl2pPr>
      <a:lvl3pPr algn="l" rtl="0" eaLnBrk="0" fontAlgn="base" hangingPunct="0">
        <a:lnSpc>
          <a:spcPct val="90000"/>
        </a:lnSpc>
        <a:spcBef>
          <a:spcPct val="0"/>
        </a:spcBef>
        <a:spcAft>
          <a:spcPct val="0"/>
        </a:spcAft>
        <a:defRPr sz="4000" b="1">
          <a:solidFill>
            <a:schemeClr val="bg1"/>
          </a:solidFill>
          <a:latin typeface="Soleil" panose="02000503030000020004" pitchFamily="2" charset="77"/>
        </a:defRPr>
      </a:lvl3pPr>
      <a:lvl4pPr algn="l" rtl="0" eaLnBrk="0" fontAlgn="base" hangingPunct="0">
        <a:lnSpc>
          <a:spcPct val="90000"/>
        </a:lnSpc>
        <a:spcBef>
          <a:spcPct val="0"/>
        </a:spcBef>
        <a:spcAft>
          <a:spcPct val="0"/>
        </a:spcAft>
        <a:defRPr sz="4000" b="1">
          <a:solidFill>
            <a:schemeClr val="bg1"/>
          </a:solidFill>
          <a:latin typeface="Soleil" panose="02000503030000020004" pitchFamily="2" charset="77"/>
        </a:defRPr>
      </a:lvl4pPr>
      <a:lvl5pPr algn="l" rtl="0" eaLnBrk="0" fontAlgn="base" hangingPunct="0">
        <a:lnSpc>
          <a:spcPct val="90000"/>
        </a:lnSpc>
        <a:spcBef>
          <a:spcPct val="0"/>
        </a:spcBef>
        <a:spcAft>
          <a:spcPct val="0"/>
        </a:spcAft>
        <a:defRPr sz="4000" b="1">
          <a:solidFill>
            <a:schemeClr val="bg1"/>
          </a:solidFill>
          <a:latin typeface="Soleil" panose="02000503030000020004" pitchFamily="2" charset="77"/>
        </a:defRPr>
      </a:lvl5pPr>
      <a:lvl6pPr marL="457200" algn="l" rtl="0" fontAlgn="base">
        <a:lnSpc>
          <a:spcPct val="90000"/>
        </a:lnSpc>
        <a:spcBef>
          <a:spcPct val="0"/>
        </a:spcBef>
        <a:spcAft>
          <a:spcPct val="0"/>
        </a:spcAft>
        <a:defRPr sz="4000" b="1">
          <a:solidFill>
            <a:schemeClr val="bg1"/>
          </a:solidFill>
          <a:latin typeface="Soleil" panose="02000503030000020004" pitchFamily="2" charset="77"/>
        </a:defRPr>
      </a:lvl6pPr>
      <a:lvl7pPr marL="914400" algn="l" rtl="0" fontAlgn="base">
        <a:lnSpc>
          <a:spcPct val="90000"/>
        </a:lnSpc>
        <a:spcBef>
          <a:spcPct val="0"/>
        </a:spcBef>
        <a:spcAft>
          <a:spcPct val="0"/>
        </a:spcAft>
        <a:defRPr sz="4000" b="1">
          <a:solidFill>
            <a:schemeClr val="bg1"/>
          </a:solidFill>
          <a:latin typeface="Soleil" panose="02000503030000020004" pitchFamily="2" charset="77"/>
        </a:defRPr>
      </a:lvl7pPr>
      <a:lvl8pPr marL="1371600" algn="l" rtl="0" fontAlgn="base">
        <a:lnSpc>
          <a:spcPct val="90000"/>
        </a:lnSpc>
        <a:spcBef>
          <a:spcPct val="0"/>
        </a:spcBef>
        <a:spcAft>
          <a:spcPct val="0"/>
        </a:spcAft>
        <a:defRPr sz="4000" b="1">
          <a:solidFill>
            <a:schemeClr val="bg1"/>
          </a:solidFill>
          <a:latin typeface="Soleil" panose="02000503030000020004" pitchFamily="2" charset="77"/>
        </a:defRPr>
      </a:lvl8pPr>
      <a:lvl9pPr marL="1828800" algn="l" rtl="0" fontAlgn="base">
        <a:lnSpc>
          <a:spcPct val="90000"/>
        </a:lnSpc>
        <a:spcBef>
          <a:spcPct val="0"/>
        </a:spcBef>
        <a:spcAft>
          <a:spcPct val="0"/>
        </a:spcAft>
        <a:defRPr sz="4000" b="1">
          <a:solidFill>
            <a:schemeClr val="bg1"/>
          </a:solidFill>
          <a:latin typeface="Soleil" panose="02000503030000020004" pitchFamily="2" charset="77"/>
        </a:defRPr>
      </a:lvl9pPr>
    </p:titleStyle>
    <p:bodyStyle>
      <a:lvl1pPr algn="l" rtl="0" eaLnBrk="0" fontAlgn="base" hangingPunct="0">
        <a:lnSpc>
          <a:spcPct val="90000"/>
        </a:lnSpc>
        <a:spcBef>
          <a:spcPts val="1000"/>
        </a:spcBef>
        <a:spcAft>
          <a:spcPct val="0"/>
        </a:spcAft>
        <a:defRPr sz="2600" kern="1200">
          <a:solidFill>
            <a:schemeClr val="bg1"/>
          </a:solidFill>
          <a:latin typeface="Soleil" panose="02000503030000020004" pitchFamily="2" charset="77"/>
          <a:ea typeface="+mn-ea"/>
          <a:cs typeface="+mn-cs"/>
        </a:defRPr>
      </a:lvl1pPr>
      <a:lvl2pPr marL="457200" algn="l" rtl="0" eaLnBrk="0" fontAlgn="base" hangingPunct="0">
        <a:lnSpc>
          <a:spcPct val="90000"/>
        </a:lnSpc>
        <a:spcBef>
          <a:spcPts val="500"/>
        </a:spcBef>
        <a:spcAft>
          <a:spcPct val="0"/>
        </a:spcAft>
        <a:defRPr sz="2400" kern="1200">
          <a:solidFill>
            <a:schemeClr val="bg1"/>
          </a:solidFill>
          <a:latin typeface="Soleil" panose="02000503030000020004" pitchFamily="2" charset="77"/>
          <a:ea typeface="+mn-ea"/>
          <a:cs typeface="+mn-cs"/>
        </a:defRPr>
      </a:lvl2pPr>
      <a:lvl3pPr marL="914400" algn="l" rtl="0" eaLnBrk="0" fontAlgn="base" hangingPunct="0">
        <a:lnSpc>
          <a:spcPct val="90000"/>
        </a:lnSpc>
        <a:spcBef>
          <a:spcPts val="500"/>
        </a:spcBef>
        <a:spcAft>
          <a:spcPct val="0"/>
        </a:spcAft>
        <a:defRPr sz="2000" kern="1200">
          <a:solidFill>
            <a:schemeClr val="bg1"/>
          </a:solidFill>
          <a:latin typeface="Soleil" panose="02000503030000020004" pitchFamily="2" charset="77"/>
          <a:ea typeface="+mn-ea"/>
          <a:cs typeface="+mn-cs"/>
        </a:defRPr>
      </a:lvl3pPr>
      <a:lvl4pPr marL="1371600" algn="l" rtl="0" eaLnBrk="0" fontAlgn="base" hangingPunct="0">
        <a:lnSpc>
          <a:spcPct val="90000"/>
        </a:lnSpc>
        <a:spcBef>
          <a:spcPts val="500"/>
        </a:spcBef>
        <a:spcAft>
          <a:spcPct val="0"/>
        </a:spcAft>
        <a:defRPr kern="1200">
          <a:solidFill>
            <a:schemeClr val="bg1"/>
          </a:solidFill>
          <a:latin typeface="Soleil" panose="02000503030000020004" pitchFamily="2" charset="77"/>
          <a:ea typeface="+mn-ea"/>
          <a:cs typeface="+mn-cs"/>
        </a:defRPr>
      </a:lvl4pPr>
      <a:lvl5pPr marL="1828800" algn="l" rtl="0" eaLnBrk="0" fontAlgn="base" hangingPunct="0">
        <a:lnSpc>
          <a:spcPct val="90000"/>
        </a:lnSpc>
        <a:spcBef>
          <a:spcPts val="500"/>
        </a:spcBef>
        <a:spcAft>
          <a:spcPct val="0"/>
        </a:spcAft>
        <a:defRPr kern="1200">
          <a:solidFill>
            <a:schemeClr val="bg1"/>
          </a:solidFill>
          <a:latin typeface="Soleil" panose="02000503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grace.org/jrl"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grace.org/jrl"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grace.org/groupleaders"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grace.org/jrl"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grace.org/groupleader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grace.org/groupleaders" TargetMode="External"/><Relationship Id="rId7" Type="http://schemas.openxmlformats.org/officeDocument/2006/relationships/hyperlink" Target="mailto:tghali@grace.org"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mailto:kmorris@grace.org" TargetMode="External"/><Relationship Id="rId5" Type="http://schemas.openxmlformats.org/officeDocument/2006/relationships/hyperlink" Target="https://grace.org/studyguide" TargetMode="External"/><Relationship Id="rId4" Type="http://schemas.openxmlformats.org/officeDocument/2006/relationships/hyperlink" Target="https://grace.org/jrl"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66A0378A-7193-9C40-842D-B3FE83D7BD5A}"/>
              </a:ext>
            </a:extLst>
          </p:cNvPr>
          <p:cNvSpPr>
            <a:spLocks noGrp="1" noChangeArrowheads="1"/>
          </p:cNvSpPr>
          <p:nvPr>
            <p:ph type="ctrTitle"/>
          </p:nvPr>
        </p:nvSpPr>
        <p:spPr>
          <a:xfrm>
            <a:off x="1138238" y="4056063"/>
            <a:ext cx="9915525" cy="871537"/>
          </a:xfrm>
        </p:spPr>
        <p:txBody>
          <a:bodyPr>
            <a:normAutofit/>
          </a:bodyPr>
          <a:lstStyle/>
          <a:p>
            <a:pPr eaLnBrk="1" hangingPunct="1"/>
            <a:r>
              <a:rPr lang="en-US" altLang="en-US" sz="3600" dirty="0">
                <a:solidFill>
                  <a:srgbClr val="F1F6FC"/>
                </a:solidFill>
                <a:latin typeface="Avenir Black"/>
              </a:rPr>
              <a:t>Group Leader Vision Training - Fall 2026</a:t>
            </a:r>
            <a:endParaRPr lang="en-US" altLang="en-US" sz="3600" dirty="0">
              <a:solidFill>
                <a:srgbClr val="F1F6FC"/>
              </a:solidFill>
            </a:endParaRPr>
          </a:p>
        </p:txBody>
      </p:sp>
      <p:sp>
        <p:nvSpPr>
          <p:cNvPr id="15362" name="Subtitle 2">
            <a:extLst>
              <a:ext uri="{FF2B5EF4-FFF2-40B4-BE49-F238E27FC236}">
                <a16:creationId xmlns:a16="http://schemas.microsoft.com/office/drawing/2014/main" id="{432F2C30-AEDE-484C-917E-4A6638EC565E}"/>
              </a:ext>
            </a:extLst>
          </p:cNvPr>
          <p:cNvSpPr>
            <a:spLocks noGrp="1" noChangeArrowheads="1"/>
          </p:cNvSpPr>
          <p:nvPr>
            <p:ph type="subTitle" idx="1"/>
          </p:nvPr>
        </p:nvSpPr>
        <p:spPr>
          <a:xfrm>
            <a:off x="0" y="5099050"/>
            <a:ext cx="12192000" cy="1087438"/>
          </a:xfrm>
        </p:spPr>
        <p:txBody>
          <a:bodyPr>
            <a:normAutofit/>
          </a:bodyPr>
          <a:lstStyle/>
          <a:p>
            <a:pPr eaLnBrk="1" hangingPunct="1">
              <a:lnSpc>
                <a:spcPct val="100000"/>
              </a:lnSpc>
              <a:spcBef>
                <a:spcPts val="500"/>
              </a:spcBef>
            </a:pPr>
            <a:r>
              <a:rPr lang="en-US" altLang="en-US" sz="3000" dirty="0">
                <a:solidFill>
                  <a:srgbClr val="FCD83C"/>
                </a:solidFill>
              </a:rPr>
              <a:t>“Ready …”</a:t>
            </a:r>
          </a:p>
        </p:txBody>
      </p:sp>
      <p:pic>
        <p:nvPicPr>
          <p:cNvPr id="15363" name="Graphic 7">
            <a:extLst>
              <a:ext uri="{FF2B5EF4-FFF2-40B4-BE49-F238E27FC236}">
                <a16:creationId xmlns:a16="http://schemas.microsoft.com/office/drawing/2014/main" id="{C38434C4-B7A3-6240-A0F3-F784D72DB8D3}"/>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4710113" y="896938"/>
            <a:ext cx="2771775"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958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AA568-9C4E-E21F-2FCE-4A1E57B0ABA6}"/>
              </a:ext>
            </a:extLst>
          </p:cNvPr>
          <p:cNvSpPr>
            <a:spLocks noGrp="1"/>
          </p:cNvSpPr>
          <p:nvPr>
            <p:ph type="title"/>
          </p:nvPr>
        </p:nvSpPr>
        <p:spPr/>
        <p:txBody>
          <a:bodyPr/>
          <a:lstStyle/>
          <a:p>
            <a:pPr algn="ctr"/>
            <a:r>
              <a:rPr lang="en-US" sz="4800" dirty="0"/>
              <a:t>Talk to Each Other </a:t>
            </a:r>
            <a:r>
              <a:rPr lang="en-US" sz="4800" dirty="0">
                <a:sym typeface="Wingdings" pitchFamily="2" charset="2"/>
              </a:rPr>
              <a:t>:)</a:t>
            </a:r>
            <a:endParaRPr lang="en-US" sz="4800" dirty="0"/>
          </a:p>
        </p:txBody>
      </p:sp>
      <p:sp>
        <p:nvSpPr>
          <p:cNvPr id="3" name="Content Placeholder 2">
            <a:extLst>
              <a:ext uri="{FF2B5EF4-FFF2-40B4-BE49-F238E27FC236}">
                <a16:creationId xmlns:a16="http://schemas.microsoft.com/office/drawing/2014/main" id="{A54F64E7-44F3-0296-E957-CEE6495EACAF}"/>
              </a:ext>
            </a:extLst>
          </p:cNvPr>
          <p:cNvSpPr>
            <a:spLocks noGrp="1"/>
          </p:cNvSpPr>
          <p:nvPr>
            <p:ph sz="half" idx="1"/>
          </p:nvPr>
        </p:nvSpPr>
        <p:spPr>
          <a:xfrm>
            <a:off x="152400" y="1474788"/>
            <a:ext cx="11914094" cy="4913842"/>
          </a:xfrm>
        </p:spPr>
        <p:txBody>
          <a:bodyPr/>
          <a:lstStyle/>
          <a:p>
            <a:r>
              <a:rPr lang="en-US" sz="3200" dirty="0"/>
              <a:t>Optional Ice-Breaker Questions:</a:t>
            </a:r>
          </a:p>
          <a:p>
            <a:r>
              <a:rPr lang="en-US" sz="3200" dirty="0"/>
              <a:t>	- This is what I/we did this summer …	</a:t>
            </a:r>
          </a:p>
          <a:p>
            <a:r>
              <a:rPr lang="en-US" sz="3200" dirty="0"/>
              <a:t>	- Something I am truly excited about is …</a:t>
            </a:r>
          </a:p>
          <a:p>
            <a:r>
              <a:rPr lang="en-US" sz="3200" dirty="0"/>
              <a:t>	- I don’t want to talk about the Pats but I just want to say this …</a:t>
            </a:r>
          </a:p>
          <a:p>
            <a:r>
              <a:rPr lang="en-US" sz="3200" dirty="0"/>
              <a:t>	- Pastor Tim was right … Chocolate Peanut Butter Cup ice cream    </a:t>
            </a:r>
          </a:p>
          <a:p>
            <a:r>
              <a:rPr lang="en-US" sz="3200" dirty="0"/>
              <a:t>           is the best but here’s the second best …</a:t>
            </a:r>
          </a:p>
          <a:p>
            <a:r>
              <a:rPr lang="en-US" sz="3200" dirty="0"/>
              <a:t>	- You should check out this book, podcasts, etc. …</a:t>
            </a:r>
          </a:p>
        </p:txBody>
      </p:sp>
    </p:spTree>
    <p:extLst>
      <p:ext uri="{BB962C8B-B14F-4D97-AF65-F5344CB8AC3E}">
        <p14:creationId xmlns:p14="http://schemas.microsoft.com/office/powerpoint/2010/main" val="565145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C6A9B-A06C-F2E4-E3BF-D17497E7CF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0B36C-F4CE-71E1-F43F-CACA72ABA094}"/>
              </a:ext>
            </a:extLst>
          </p:cNvPr>
          <p:cNvSpPr>
            <a:spLocks noGrp="1"/>
          </p:cNvSpPr>
          <p:nvPr>
            <p:ph type="title"/>
          </p:nvPr>
        </p:nvSpPr>
        <p:spPr/>
        <p:txBody>
          <a:bodyPr/>
          <a:lstStyle/>
          <a:p>
            <a:pPr algn="ctr"/>
            <a:r>
              <a:rPr lang="en-US" sz="4800" dirty="0"/>
              <a:t>The What and Why of Group Life</a:t>
            </a:r>
          </a:p>
        </p:txBody>
      </p:sp>
      <p:sp>
        <p:nvSpPr>
          <p:cNvPr id="3" name="Content Placeholder 2">
            <a:extLst>
              <a:ext uri="{FF2B5EF4-FFF2-40B4-BE49-F238E27FC236}">
                <a16:creationId xmlns:a16="http://schemas.microsoft.com/office/drawing/2014/main" id="{EBC844DE-12A9-E6EA-28AF-A905B8B34A76}"/>
              </a:ext>
            </a:extLst>
          </p:cNvPr>
          <p:cNvSpPr>
            <a:spLocks noGrp="1"/>
          </p:cNvSpPr>
          <p:nvPr>
            <p:ph sz="half" idx="1"/>
          </p:nvPr>
        </p:nvSpPr>
        <p:spPr>
          <a:xfrm>
            <a:off x="838199" y="1825625"/>
            <a:ext cx="10291763" cy="4667250"/>
          </a:xfrm>
        </p:spPr>
        <p:txBody>
          <a:bodyPr/>
          <a:lstStyle/>
          <a:p>
            <a:r>
              <a:rPr lang="en-US" sz="3200" dirty="0"/>
              <a:t>Group Life Vision: </a:t>
            </a:r>
          </a:p>
          <a:p>
            <a:r>
              <a:rPr lang="en-US" sz="3200" dirty="0"/>
              <a:t>	“Small groups of people practicing the way of 	 	Jesus together.”</a:t>
            </a:r>
          </a:p>
          <a:p>
            <a:endParaRPr lang="en-US" sz="3200" dirty="0"/>
          </a:p>
          <a:p>
            <a:r>
              <a:rPr lang="en-US" sz="3200" dirty="0"/>
              <a:t>Group Life Values:</a:t>
            </a:r>
          </a:p>
          <a:p>
            <a:r>
              <a:rPr lang="en-US" sz="3200" dirty="0"/>
              <a:t>	Spiritual Formation</a:t>
            </a:r>
          </a:p>
          <a:p>
            <a:r>
              <a:rPr lang="en-US" sz="3200" dirty="0"/>
              <a:t>	Strengthening Relationships</a:t>
            </a:r>
          </a:p>
          <a:p>
            <a:r>
              <a:rPr lang="en-US" sz="3200" dirty="0"/>
              <a:t>	Missional Living</a:t>
            </a:r>
          </a:p>
        </p:txBody>
      </p:sp>
    </p:spTree>
    <p:extLst>
      <p:ext uri="{BB962C8B-B14F-4D97-AF65-F5344CB8AC3E}">
        <p14:creationId xmlns:p14="http://schemas.microsoft.com/office/powerpoint/2010/main" val="3938165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318AF-C1EB-7061-8558-4E605124E0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E00E0-5D30-18E4-7308-A83B66E2AC6D}"/>
              </a:ext>
            </a:extLst>
          </p:cNvPr>
          <p:cNvSpPr>
            <a:spLocks noGrp="1"/>
          </p:cNvSpPr>
          <p:nvPr>
            <p:ph type="title"/>
          </p:nvPr>
        </p:nvSpPr>
        <p:spPr>
          <a:xfrm>
            <a:off x="838200" y="2298588"/>
            <a:ext cx="10515600" cy="1325563"/>
          </a:xfrm>
        </p:spPr>
        <p:txBody>
          <a:bodyPr/>
          <a:lstStyle/>
          <a:p>
            <a:pPr algn="ctr"/>
            <a:r>
              <a:rPr lang="en-US" sz="4800" dirty="0"/>
              <a:t> “Ready…”  </a:t>
            </a:r>
            <a:br>
              <a:rPr lang="en-US" sz="4800" dirty="0"/>
            </a:br>
            <a:r>
              <a:rPr lang="en-US" sz="4800" dirty="0"/>
              <a:t>Group Leader Vision Training – Fall 2026</a:t>
            </a:r>
          </a:p>
        </p:txBody>
      </p:sp>
    </p:spTree>
    <p:extLst>
      <p:ext uri="{BB962C8B-B14F-4D97-AF65-F5344CB8AC3E}">
        <p14:creationId xmlns:p14="http://schemas.microsoft.com/office/powerpoint/2010/main" val="3927300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694E7-F592-25B2-089D-368C0A151D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BFDA6-98FB-D94C-E796-1D19FF6EFB6B}"/>
              </a:ext>
            </a:extLst>
          </p:cNvPr>
          <p:cNvSpPr>
            <a:spLocks noGrp="1"/>
          </p:cNvSpPr>
          <p:nvPr>
            <p:ph type="title"/>
          </p:nvPr>
        </p:nvSpPr>
        <p:spPr>
          <a:xfrm>
            <a:off x="632292" y="995082"/>
            <a:ext cx="10515600" cy="1325563"/>
          </a:xfrm>
        </p:spPr>
        <p:txBody>
          <a:bodyPr/>
          <a:lstStyle/>
          <a:p>
            <a:pPr algn="ctr"/>
            <a:r>
              <a:rPr lang="en-US" sz="4800" dirty="0"/>
              <a:t>Be Ready …</a:t>
            </a:r>
          </a:p>
        </p:txBody>
      </p:sp>
      <p:sp>
        <p:nvSpPr>
          <p:cNvPr id="3" name="Content Placeholder 2">
            <a:extLst>
              <a:ext uri="{FF2B5EF4-FFF2-40B4-BE49-F238E27FC236}">
                <a16:creationId xmlns:a16="http://schemas.microsoft.com/office/drawing/2014/main" id="{89F7226F-1237-46F7-196E-73FC930251E5}"/>
              </a:ext>
            </a:extLst>
          </p:cNvPr>
          <p:cNvSpPr>
            <a:spLocks noGrp="1"/>
          </p:cNvSpPr>
          <p:nvPr>
            <p:ph sz="half" idx="1"/>
          </p:nvPr>
        </p:nvSpPr>
        <p:spPr>
          <a:xfrm>
            <a:off x="820271" y="2587811"/>
            <a:ext cx="11156576" cy="3275107"/>
          </a:xfrm>
        </p:spPr>
        <p:txBody>
          <a:bodyPr/>
          <a:lstStyle/>
          <a:p>
            <a:r>
              <a:rPr lang="en-US" dirty="0"/>
              <a:t>Be ready to adapt. </a:t>
            </a:r>
          </a:p>
          <a:p>
            <a:r>
              <a:rPr lang="en-US" dirty="0"/>
              <a:t>Be ready to change. </a:t>
            </a:r>
          </a:p>
          <a:p>
            <a:r>
              <a:rPr lang="en-US" dirty="0"/>
              <a:t>Be ready to jump in. </a:t>
            </a:r>
          </a:p>
          <a:p>
            <a:r>
              <a:rPr lang="en-US" dirty="0"/>
              <a:t>Be ready to help those who are struggling, or upset, or confused.</a:t>
            </a:r>
          </a:p>
          <a:p>
            <a:r>
              <a:rPr lang="en-US" dirty="0"/>
              <a:t>Be ready for what God has in store for us next …</a:t>
            </a:r>
          </a:p>
          <a:p>
            <a:pPr marL="457200" indent="-457200">
              <a:buFontTx/>
              <a:buChar char="-"/>
            </a:pPr>
            <a:endParaRPr lang="en-US" sz="3200" dirty="0"/>
          </a:p>
        </p:txBody>
      </p:sp>
    </p:spTree>
    <p:extLst>
      <p:ext uri="{BB962C8B-B14F-4D97-AF65-F5344CB8AC3E}">
        <p14:creationId xmlns:p14="http://schemas.microsoft.com/office/powerpoint/2010/main" val="2066293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1AFB2-FDAF-2688-6094-9C4E03978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D9EA4E-C6EE-98F8-CA1E-EA71461E6FA7}"/>
              </a:ext>
            </a:extLst>
          </p:cNvPr>
          <p:cNvSpPr>
            <a:spLocks noGrp="1"/>
          </p:cNvSpPr>
          <p:nvPr>
            <p:ph type="title"/>
          </p:nvPr>
        </p:nvSpPr>
        <p:spPr>
          <a:xfrm>
            <a:off x="632292" y="995082"/>
            <a:ext cx="10515600" cy="1325563"/>
          </a:xfrm>
        </p:spPr>
        <p:txBody>
          <a:bodyPr/>
          <a:lstStyle/>
          <a:p>
            <a:pPr algn="ctr"/>
            <a:r>
              <a:rPr lang="en-US" sz="4800" dirty="0"/>
              <a:t>Hinderances to Readiness for God:</a:t>
            </a:r>
          </a:p>
        </p:txBody>
      </p:sp>
      <p:sp>
        <p:nvSpPr>
          <p:cNvPr id="3" name="Content Placeholder 2">
            <a:extLst>
              <a:ext uri="{FF2B5EF4-FFF2-40B4-BE49-F238E27FC236}">
                <a16:creationId xmlns:a16="http://schemas.microsoft.com/office/drawing/2014/main" id="{7B9B1078-928B-A1B7-32EF-94E15E4A4C8A}"/>
              </a:ext>
            </a:extLst>
          </p:cNvPr>
          <p:cNvSpPr>
            <a:spLocks noGrp="1"/>
          </p:cNvSpPr>
          <p:nvPr>
            <p:ph sz="half" idx="1"/>
          </p:nvPr>
        </p:nvSpPr>
        <p:spPr>
          <a:xfrm>
            <a:off x="517712" y="2747131"/>
            <a:ext cx="11156576" cy="2324932"/>
          </a:xfrm>
        </p:spPr>
        <p:txBody>
          <a:bodyPr/>
          <a:lstStyle/>
          <a:p>
            <a:r>
              <a:rPr lang="en-US" dirty="0"/>
              <a:t>Our own agenda (stops us from being united and aligned)</a:t>
            </a:r>
          </a:p>
          <a:p>
            <a:r>
              <a:rPr lang="en-US" dirty="0"/>
              <a:t>Our lingering frustration, anger, or doubt</a:t>
            </a:r>
          </a:p>
          <a:p>
            <a:r>
              <a:rPr lang="en-US" dirty="0"/>
              <a:t>Our reliance on competing influences/powers over the Holy Spirit.</a:t>
            </a:r>
          </a:p>
          <a:p>
            <a:r>
              <a:rPr lang="en-US" dirty="0"/>
              <a:t>Our lack of spiritual formation</a:t>
            </a:r>
          </a:p>
          <a:p>
            <a:pPr marL="457200" indent="-457200">
              <a:buFontTx/>
              <a:buChar char="-"/>
            </a:pPr>
            <a:endParaRPr lang="en-US" sz="3200" dirty="0"/>
          </a:p>
        </p:txBody>
      </p:sp>
    </p:spTree>
    <p:extLst>
      <p:ext uri="{BB962C8B-B14F-4D97-AF65-F5344CB8AC3E}">
        <p14:creationId xmlns:p14="http://schemas.microsoft.com/office/powerpoint/2010/main" val="2567141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C6ADF-0229-9D4B-4127-E5428277A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4421F-58F4-C3A2-8062-B7E3B8899D20}"/>
              </a:ext>
            </a:extLst>
          </p:cNvPr>
          <p:cNvSpPr>
            <a:spLocks noGrp="1"/>
          </p:cNvSpPr>
          <p:nvPr>
            <p:ph type="title"/>
          </p:nvPr>
        </p:nvSpPr>
        <p:spPr>
          <a:xfrm>
            <a:off x="632292" y="995082"/>
            <a:ext cx="10515600" cy="1325563"/>
          </a:xfrm>
        </p:spPr>
        <p:txBody>
          <a:bodyPr/>
          <a:lstStyle/>
          <a:p>
            <a:pPr algn="ctr"/>
            <a:r>
              <a:rPr lang="en-US" sz="4800" dirty="0"/>
              <a:t>Ready, Pray, …</a:t>
            </a:r>
          </a:p>
        </p:txBody>
      </p:sp>
      <p:sp>
        <p:nvSpPr>
          <p:cNvPr id="3" name="Content Placeholder 2">
            <a:extLst>
              <a:ext uri="{FF2B5EF4-FFF2-40B4-BE49-F238E27FC236}">
                <a16:creationId xmlns:a16="http://schemas.microsoft.com/office/drawing/2014/main" id="{5BF2AB56-8221-DE6F-FCB5-EC81B5FAAC58}"/>
              </a:ext>
            </a:extLst>
          </p:cNvPr>
          <p:cNvSpPr>
            <a:spLocks noGrp="1"/>
          </p:cNvSpPr>
          <p:nvPr>
            <p:ph sz="half" idx="1"/>
          </p:nvPr>
        </p:nvSpPr>
        <p:spPr>
          <a:xfrm>
            <a:off x="820271" y="2587812"/>
            <a:ext cx="11156576" cy="1610116"/>
          </a:xfrm>
        </p:spPr>
        <p:txBody>
          <a:bodyPr/>
          <a:lstStyle/>
          <a:p>
            <a:pPr algn="ctr"/>
            <a:r>
              <a:rPr lang="en-US" sz="4000" dirty="0"/>
              <a:t>Pray to get ready for what the Lord has for us next.</a:t>
            </a:r>
          </a:p>
        </p:txBody>
      </p:sp>
    </p:spTree>
    <p:extLst>
      <p:ext uri="{BB962C8B-B14F-4D97-AF65-F5344CB8AC3E}">
        <p14:creationId xmlns:p14="http://schemas.microsoft.com/office/powerpoint/2010/main" val="279891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1B2C4-2604-52DE-8FF9-5A66D4EEE6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61CB35-F907-CFE6-43AA-D5EBBEE5E6D2}"/>
              </a:ext>
            </a:extLst>
          </p:cNvPr>
          <p:cNvSpPr>
            <a:spLocks noGrp="1"/>
          </p:cNvSpPr>
          <p:nvPr>
            <p:ph sz="half" idx="1"/>
          </p:nvPr>
        </p:nvSpPr>
        <p:spPr>
          <a:xfrm>
            <a:off x="620246" y="573274"/>
            <a:ext cx="11156576" cy="1610116"/>
          </a:xfrm>
        </p:spPr>
        <p:txBody>
          <a:bodyPr/>
          <a:lstStyle/>
          <a:p>
            <a:pPr algn="ctr"/>
            <a:r>
              <a:rPr lang="en-US" sz="4000" dirty="0"/>
              <a:t>“A rich, vibrant, consoling, hard-won prayer life is the one good that makes it possible to receive all other kinds of goods rightly and beneficially. [Paul] does not see prayer as merely a way to get things from God but as a way to get more of God himself.”</a:t>
            </a:r>
          </a:p>
          <a:p>
            <a:pPr marL="571500" indent="-571500" algn="r">
              <a:buFontTx/>
              <a:buChar char="-"/>
            </a:pPr>
            <a:endParaRPr lang="en-US" sz="4000" dirty="0"/>
          </a:p>
          <a:p>
            <a:pPr marL="571500" indent="-571500" algn="r">
              <a:buFontTx/>
              <a:buChar char="-"/>
            </a:pPr>
            <a:r>
              <a:rPr lang="en-US" sz="4000" dirty="0"/>
              <a:t>Tim Keller (From </a:t>
            </a:r>
            <a:r>
              <a:rPr lang="en-US" sz="4000" i="1" dirty="0"/>
              <a:t>Prayer: Experiencing Awe and Intimacy With God</a:t>
            </a:r>
            <a:r>
              <a:rPr lang="en-US" sz="4000" dirty="0"/>
              <a:t>)</a:t>
            </a:r>
          </a:p>
        </p:txBody>
      </p:sp>
    </p:spTree>
    <p:extLst>
      <p:ext uri="{BB962C8B-B14F-4D97-AF65-F5344CB8AC3E}">
        <p14:creationId xmlns:p14="http://schemas.microsoft.com/office/powerpoint/2010/main" val="4161953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C9AC5-FA66-2D91-7C7E-0C9F359452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F81388-F57A-D2D9-3DAC-8FA79DAD2213}"/>
              </a:ext>
            </a:extLst>
          </p:cNvPr>
          <p:cNvSpPr>
            <a:spLocks noGrp="1"/>
          </p:cNvSpPr>
          <p:nvPr>
            <p:ph type="title"/>
          </p:nvPr>
        </p:nvSpPr>
        <p:spPr>
          <a:xfrm>
            <a:off x="632292" y="510173"/>
            <a:ext cx="10515600" cy="1325563"/>
          </a:xfrm>
        </p:spPr>
        <p:txBody>
          <a:bodyPr/>
          <a:lstStyle/>
          <a:p>
            <a:pPr algn="ctr"/>
            <a:r>
              <a:rPr lang="en-US" sz="4800" dirty="0"/>
              <a:t>Questions to Pray Through:</a:t>
            </a:r>
          </a:p>
        </p:txBody>
      </p:sp>
      <p:sp>
        <p:nvSpPr>
          <p:cNvPr id="3" name="Content Placeholder 2">
            <a:extLst>
              <a:ext uri="{FF2B5EF4-FFF2-40B4-BE49-F238E27FC236}">
                <a16:creationId xmlns:a16="http://schemas.microsoft.com/office/drawing/2014/main" id="{6C58CC13-C435-2770-49F7-EA9D3C0CF65F}"/>
              </a:ext>
            </a:extLst>
          </p:cNvPr>
          <p:cNvSpPr>
            <a:spLocks noGrp="1"/>
          </p:cNvSpPr>
          <p:nvPr>
            <p:ph sz="half" idx="1"/>
          </p:nvPr>
        </p:nvSpPr>
        <p:spPr>
          <a:xfrm>
            <a:off x="632292" y="1835736"/>
            <a:ext cx="11156576" cy="2306919"/>
          </a:xfrm>
        </p:spPr>
        <p:txBody>
          <a:bodyPr/>
          <a:lstStyle/>
          <a:p>
            <a:pPr marL="457200" indent="-457200">
              <a:buFontTx/>
              <a:buChar char="-"/>
            </a:pPr>
            <a:r>
              <a:rPr lang="en-US" sz="3200" dirty="0"/>
              <a:t>“What is God telling me?</a:t>
            </a:r>
          </a:p>
          <a:p>
            <a:pPr marL="457200" indent="-457200">
              <a:buFontTx/>
              <a:buChar char="-"/>
            </a:pPr>
            <a:r>
              <a:rPr lang="en-US" sz="3200" dirty="0"/>
              <a:t>“What do I need to surrender?”</a:t>
            </a:r>
          </a:p>
          <a:p>
            <a:pPr marL="457200" indent="-457200">
              <a:buFontTx/>
              <a:buChar char="-"/>
            </a:pPr>
            <a:r>
              <a:rPr lang="en-US" sz="3200" dirty="0"/>
              <a:t>“Where do I need to trust Him more?”</a:t>
            </a:r>
          </a:p>
          <a:p>
            <a:pPr marL="457200" indent="-457200">
              <a:buFontTx/>
              <a:buChar char="-"/>
            </a:pPr>
            <a:r>
              <a:rPr lang="en-US" sz="3200" dirty="0"/>
              <a:t>“What practice could help me become more attentive to God?”</a:t>
            </a:r>
          </a:p>
          <a:p>
            <a:pPr marL="457200" indent="-457200">
              <a:buFontTx/>
              <a:buChar char="-"/>
            </a:pPr>
            <a:r>
              <a:rPr lang="en-US" sz="3200" dirty="0"/>
              <a:t>“Who is God asking me to love?”</a:t>
            </a:r>
          </a:p>
          <a:p>
            <a:pPr marL="457200" indent="-457200">
              <a:buFontTx/>
              <a:buChar char="-"/>
            </a:pPr>
            <a:r>
              <a:rPr lang="en-US" sz="3200" dirty="0"/>
              <a:t>“What is God inviting me to do?”</a:t>
            </a:r>
          </a:p>
          <a:p>
            <a:pPr marL="457200" indent="-457200">
              <a:buFontTx/>
              <a:buChar char="-"/>
            </a:pPr>
            <a:endParaRPr lang="en-US" sz="3200" dirty="0"/>
          </a:p>
        </p:txBody>
      </p:sp>
    </p:spTree>
    <p:extLst>
      <p:ext uri="{BB962C8B-B14F-4D97-AF65-F5344CB8AC3E}">
        <p14:creationId xmlns:p14="http://schemas.microsoft.com/office/powerpoint/2010/main" val="3995158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2B7EA-44D7-3258-703E-BC865C0E4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86E49-6B20-AF49-2AD1-97DC5210EBF5}"/>
              </a:ext>
            </a:extLst>
          </p:cNvPr>
          <p:cNvSpPr>
            <a:spLocks noGrp="1"/>
          </p:cNvSpPr>
          <p:nvPr>
            <p:ph type="title"/>
          </p:nvPr>
        </p:nvSpPr>
        <p:spPr>
          <a:xfrm>
            <a:off x="632292" y="995082"/>
            <a:ext cx="10515600" cy="1325563"/>
          </a:xfrm>
        </p:spPr>
        <p:txBody>
          <a:bodyPr/>
          <a:lstStyle/>
          <a:p>
            <a:pPr algn="ctr"/>
            <a:r>
              <a:rPr lang="en-US" dirty="0"/>
              <a:t>Ready, Pray, Grow …</a:t>
            </a:r>
            <a:endParaRPr lang="en-US" sz="4800" dirty="0"/>
          </a:p>
        </p:txBody>
      </p:sp>
      <p:sp>
        <p:nvSpPr>
          <p:cNvPr id="3" name="Content Placeholder 2">
            <a:extLst>
              <a:ext uri="{FF2B5EF4-FFF2-40B4-BE49-F238E27FC236}">
                <a16:creationId xmlns:a16="http://schemas.microsoft.com/office/drawing/2014/main" id="{72A7B2A0-F965-3D7D-021F-09DC61E5E486}"/>
              </a:ext>
            </a:extLst>
          </p:cNvPr>
          <p:cNvSpPr>
            <a:spLocks noGrp="1"/>
          </p:cNvSpPr>
          <p:nvPr>
            <p:ph sz="half" idx="1"/>
          </p:nvPr>
        </p:nvSpPr>
        <p:spPr>
          <a:xfrm>
            <a:off x="820271" y="2587811"/>
            <a:ext cx="11156576" cy="2306919"/>
          </a:xfrm>
        </p:spPr>
        <p:txBody>
          <a:bodyPr/>
          <a:lstStyle/>
          <a:p>
            <a:pPr marL="457200" indent="-457200">
              <a:buFontTx/>
              <a:buChar char="-"/>
            </a:pPr>
            <a:endParaRPr lang="en-US" sz="3200" dirty="0"/>
          </a:p>
        </p:txBody>
      </p:sp>
    </p:spTree>
    <p:extLst>
      <p:ext uri="{BB962C8B-B14F-4D97-AF65-F5344CB8AC3E}">
        <p14:creationId xmlns:p14="http://schemas.microsoft.com/office/powerpoint/2010/main" val="2721825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B5033-8E77-B181-9E9A-13AB7F1C4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9FDA5-845C-2719-C882-739C124F8331}"/>
              </a:ext>
            </a:extLst>
          </p:cNvPr>
          <p:cNvSpPr>
            <a:spLocks noGrp="1"/>
          </p:cNvSpPr>
          <p:nvPr>
            <p:ph type="title"/>
          </p:nvPr>
        </p:nvSpPr>
        <p:spPr>
          <a:xfrm>
            <a:off x="838200" y="880782"/>
            <a:ext cx="10515600" cy="1325563"/>
          </a:xfrm>
        </p:spPr>
        <p:txBody>
          <a:bodyPr/>
          <a:lstStyle/>
          <a:p>
            <a:pPr algn="ctr"/>
            <a:r>
              <a:rPr lang="en-US" sz="5400" dirty="0"/>
              <a:t>Growing </a:t>
            </a:r>
          </a:p>
        </p:txBody>
      </p:sp>
      <p:sp>
        <p:nvSpPr>
          <p:cNvPr id="3" name="Content Placeholder 2">
            <a:extLst>
              <a:ext uri="{FF2B5EF4-FFF2-40B4-BE49-F238E27FC236}">
                <a16:creationId xmlns:a16="http://schemas.microsoft.com/office/drawing/2014/main" id="{B2354A5B-6EC3-F39B-4080-202CCAF62FF2}"/>
              </a:ext>
            </a:extLst>
          </p:cNvPr>
          <p:cNvSpPr>
            <a:spLocks noGrp="1"/>
          </p:cNvSpPr>
          <p:nvPr>
            <p:ph sz="half" idx="1"/>
          </p:nvPr>
        </p:nvSpPr>
        <p:spPr>
          <a:xfrm>
            <a:off x="286170" y="2206345"/>
            <a:ext cx="11619659" cy="2306919"/>
          </a:xfrm>
        </p:spPr>
        <p:txBody>
          <a:bodyPr/>
          <a:lstStyle/>
          <a:p>
            <a:pPr marL="457200" indent="-457200">
              <a:buFontTx/>
              <a:buChar char="-"/>
            </a:pPr>
            <a:r>
              <a:rPr lang="en-US" sz="3600" dirty="0"/>
              <a:t>Sometimes we grow at the mountain-top of God’s blessing.</a:t>
            </a:r>
          </a:p>
          <a:p>
            <a:pPr marL="457200" indent="-457200">
              <a:buFontTx/>
              <a:buChar char="-"/>
            </a:pPr>
            <a:r>
              <a:rPr lang="en-US" sz="3600" dirty="0"/>
              <a:t>Sometimes we grow in the valley of suffering (where God is as well)</a:t>
            </a:r>
          </a:p>
          <a:p>
            <a:pPr marL="457200" indent="-457200">
              <a:buFontTx/>
              <a:buChar char="-"/>
            </a:pPr>
            <a:r>
              <a:rPr lang="en-US" sz="3600" dirty="0"/>
              <a:t>We always have an opportunity to grow when we seek Jesus in obedience, worship, community, and mission.</a:t>
            </a:r>
          </a:p>
        </p:txBody>
      </p:sp>
    </p:spTree>
    <p:extLst>
      <p:ext uri="{BB962C8B-B14F-4D97-AF65-F5344CB8AC3E}">
        <p14:creationId xmlns:p14="http://schemas.microsoft.com/office/powerpoint/2010/main" val="307955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12B97-FA1D-7419-8035-DBB0582220A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ABFCD4-5FAB-170F-E760-A438B21C4D93}"/>
              </a:ext>
            </a:extLst>
          </p:cNvPr>
          <p:cNvSpPr>
            <a:spLocks noGrp="1"/>
          </p:cNvSpPr>
          <p:nvPr>
            <p:ph sz="half" idx="1"/>
          </p:nvPr>
        </p:nvSpPr>
        <p:spPr>
          <a:xfrm>
            <a:off x="286170" y="2206345"/>
            <a:ext cx="11619659" cy="2306919"/>
          </a:xfrm>
        </p:spPr>
        <p:txBody>
          <a:bodyPr/>
          <a:lstStyle/>
          <a:p>
            <a:pPr algn="ctr"/>
            <a:r>
              <a:rPr lang="en-US" sz="4000" dirty="0"/>
              <a:t>“Some journeys take us far from home. </a:t>
            </a:r>
          </a:p>
          <a:p>
            <a:pPr algn="ctr"/>
            <a:r>
              <a:rPr lang="en-US" sz="4000" dirty="0"/>
              <a:t>Some adventures lead us to our destiny.” – C.S. Lewis</a:t>
            </a:r>
          </a:p>
          <a:p>
            <a:pPr marL="457200" indent="-457200">
              <a:buFontTx/>
              <a:buChar char="-"/>
            </a:pPr>
            <a:endParaRPr lang="en-US" sz="3200" dirty="0"/>
          </a:p>
        </p:txBody>
      </p:sp>
    </p:spTree>
    <p:extLst>
      <p:ext uri="{BB962C8B-B14F-4D97-AF65-F5344CB8AC3E}">
        <p14:creationId xmlns:p14="http://schemas.microsoft.com/office/powerpoint/2010/main" val="197829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05611-7773-A65A-1442-C6E01E1DB5B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CF7F66D-1758-1F3F-CC4B-B72532B52C35}"/>
              </a:ext>
            </a:extLst>
          </p:cNvPr>
          <p:cNvSpPr txBox="1"/>
          <p:nvPr/>
        </p:nvSpPr>
        <p:spPr bwMode="auto">
          <a:xfrm>
            <a:off x="2086655" y="5033161"/>
            <a:ext cx="7458075" cy="1325563"/>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eaLnBrk="0" fontAlgn="base" hangingPunct="0">
              <a:lnSpc>
                <a:spcPct val="90000"/>
              </a:lnSpc>
              <a:spcBef>
                <a:spcPct val="0"/>
              </a:spcBef>
              <a:spcAft>
                <a:spcPts val="600"/>
              </a:spcAft>
            </a:pPr>
            <a:r>
              <a:rPr lang="en-US" sz="4000" b="1" i="0" kern="1200" dirty="0">
                <a:solidFill>
                  <a:schemeClr val="bg1">
                    <a:lumMod val="95000"/>
                  </a:schemeClr>
                </a:solidFill>
                <a:latin typeface="Avenir Heavy" panose="02000503020000020003" pitchFamily="2" charset="0"/>
                <a:ea typeface="+mj-ea"/>
                <a:cs typeface="+mj-cs"/>
                <a:hlinkClick r:id="rId2">
                  <a:extLst>
                    <a:ext uri="{A12FA001-AC4F-418D-AE19-62706E023703}">
                      <ahyp:hlinkClr xmlns:ahyp="http://schemas.microsoft.com/office/drawing/2018/hyperlinkcolor" val="tx"/>
                    </a:ext>
                  </a:extLst>
                </a:hlinkClick>
              </a:rPr>
              <a:t>www.grace.org/jrl</a:t>
            </a:r>
            <a:endParaRPr lang="en-US" sz="4000" b="1" i="0" kern="1200" dirty="0">
              <a:solidFill>
                <a:schemeClr val="bg1">
                  <a:lumMod val="95000"/>
                </a:schemeClr>
              </a:solidFill>
              <a:latin typeface="Avenir Heavy" panose="02000503020000020003" pitchFamily="2" charset="0"/>
              <a:ea typeface="+mj-ea"/>
              <a:cs typeface="+mj-cs"/>
            </a:endParaRPr>
          </a:p>
          <a:p>
            <a:pPr algn="ctr" eaLnBrk="0" fontAlgn="base" hangingPunct="0">
              <a:lnSpc>
                <a:spcPct val="90000"/>
              </a:lnSpc>
              <a:spcBef>
                <a:spcPct val="0"/>
              </a:spcBef>
              <a:spcAft>
                <a:spcPts val="600"/>
              </a:spcAft>
            </a:pPr>
            <a:r>
              <a:rPr lang="en-US" sz="4000" b="1" dirty="0">
                <a:solidFill>
                  <a:schemeClr val="bg1">
                    <a:lumMod val="95000"/>
                  </a:schemeClr>
                </a:solidFill>
                <a:latin typeface="Avenir Heavy" panose="02000503020000020003" pitchFamily="2" charset="0"/>
                <a:ea typeface="+mj-ea"/>
                <a:cs typeface="+mj-cs"/>
              </a:rPr>
              <a:t>Journey Resource Library</a:t>
            </a:r>
          </a:p>
        </p:txBody>
      </p:sp>
      <p:pic>
        <p:nvPicPr>
          <p:cNvPr id="4" name="Content Placeholder 3">
            <a:extLst>
              <a:ext uri="{FF2B5EF4-FFF2-40B4-BE49-F238E27FC236}">
                <a16:creationId xmlns:a16="http://schemas.microsoft.com/office/drawing/2014/main" id="{577EECCE-0400-8740-3125-B2570F4085A4}"/>
              </a:ext>
            </a:extLst>
          </p:cNvPr>
          <p:cNvPicPr>
            <a:picLocks noGrp="1" noChangeAspect="1"/>
          </p:cNvPicPr>
          <p:nvPr>
            <p:ph idx="1"/>
          </p:nvPr>
        </p:nvPicPr>
        <p:blipFill>
          <a:blip r:embed="rId3"/>
          <a:stretch>
            <a:fillRect/>
          </a:stretch>
        </p:blipFill>
        <p:spPr bwMode="auto">
          <a:xfrm>
            <a:off x="3343276" y="125413"/>
            <a:ext cx="4944834" cy="4907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4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60C57-9831-28A7-E9D3-60D01691791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24C0DAB-D596-C442-237E-20079849D280}"/>
              </a:ext>
            </a:extLst>
          </p:cNvPr>
          <p:cNvSpPr txBox="1"/>
          <p:nvPr/>
        </p:nvSpPr>
        <p:spPr bwMode="auto">
          <a:xfrm>
            <a:off x="2086655" y="5033161"/>
            <a:ext cx="7458075" cy="1325563"/>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eaLnBrk="0" fontAlgn="base" hangingPunct="0">
              <a:lnSpc>
                <a:spcPct val="90000"/>
              </a:lnSpc>
              <a:spcBef>
                <a:spcPct val="0"/>
              </a:spcBef>
              <a:spcAft>
                <a:spcPts val="600"/>
              </a:spcAft>
            </a:pPr>
            <a:r>
              <a:rPr lang="en-US" sz="4000" b="1" i="0" kern="1200" dirty="0">
                <a:solidFill>
                  <a:schemeClr val="bg1">
                    <a:lumMod val="95000"/>
                  </a:schemeClr>
                </a:solidFill>
                <a:latin typeface="Avenir Heavy" panose="02000503020000020003" pitchFamily="2" charset="0"/>
                <a:ea typeface="+mj-ea"/>
                <a:cs typeface="+mj-cs"/>
                <a:hlinkClick r:id="rId2">
                  <a:extLst>
                    <a:ext uri="{A12FA001-AC4F-418D-AE19-62706E023703}">
                      <ahyp:hlinkClr xmlns:ahyp="http://schemas.microsoft.com/office/drawing/2018/hyperlinkcolor" val="tx"/>
                    </a:ext>
                  </a:extLst>
                </a:hlinkClick>
              </a:rPr>
              <a:t>www.grace.org/jrl</a:t>
            </a:r>
            <a:endParaRPr lang="en-US" sz="4000" b="1" i="0" kern="1200" dirty="0">
              <a:solidFill>
                <a:schemeClr val="bg1">
                  <a:lumMod val="95000"/>
                </a:schemeClr>
              </a:solidFill>
              <a:latin typeface="Avenir Heavy" panose="02000503020000020003" pitchFamily="2" charset="0"/>
              <a:ea typeface="+mj-ea"/>
              <a:cs typeface="+mj-cs"/>
            </a:endParaRPr>
          </a:p>
          <a:p>
            <a:pPr algn="ctr" eaLnBrk="0" fontAlgn="base" hangingPunct="0">
              <a:lnSpc>
                <a:spcPct val="90000"/>
              </a:lnSpc>
              <a:spcBef>
                <a:spcPct val="0"/>
              </a:spcBef>
              <a:spcAft>
                <a:spcPts val="600"/>
              </a:spcAft>
            </a:pPr>
            <a:r>
              <a:rPr lang="en-US" sz="4000" b="1" dirty="0">
                <a:solidFill>
                  <a:schemeClr val="bg1">
                    <a:lumMod val="95000"/>
                  </a:schemeClr>
                </a:solidFill>
                <a:latin typeface="Avenir Heavy" panose="02000503020000020003" pitchFamily="2" charset="0"/>
                <a:ea typeface="+mj-ea"/>
                <a:cs typeface="+mj-cs"/>
              </a:rPr>
              <a:t>Journey Resource Library</a:t>
            </a:r>
          </a:p>
        </p:txBody>
      </p:sp>
      <p:pic>
        <p:nvPicPr>
          <p:cNvPr id="6" name="Content Placeholder 5">
            <a:extLst>
              <a:ext uri="{FF2B5EF4-FFF2-40B4-BE49-F238E27FC236}">
                <a16:creationId xmlns:a16="http://schemas.microsoft.com/office/drawing/2014/main" id="{745CA752-4898-9121-5608-6E41486F78E4}"/>
              </a:ext>
            </a:extLst>
          </p:cNvPr>
          <p:cNvPicPr>
            <a:picLocks noGrp="1" noChangeAspect="1"/>
          </p:cNvPicPr>
          <p:nvPr>
            <p:ph idx="1"/>
          </p:nvPr>
        </p:nvPicPr>
        <p:blipFill>
          <a:blip r:embed="rId3"/>
          <a:stretch>
            <a:fillRect/>
          </a:stretch>
        </p:blipFill>
        <p:spPr bwMode="auto">
          <a:xfrm>
            <a:off x="2031092" y="656438"/>
            <a:ext cx="75692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244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79ACC-128B-5819-D31B-116B38E3856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1A5DA3-51E9-DE68-EF88-EEBF66CDDF71}"/>
              </a:ext>
            </a:extLst>
          </p:cNvPr>
          <p:cNvPicPr>
            <a:picLocks noChangeAspect="1"/>
          </p:cNvPicPr>
          <p:nvPr/>
        </p:nvPicPr>
        <p:blipFill>
          <a:blip r:embed="rId2"/>
          <a:stretch>
            <a:fillRect/>
          </a:stretch>
        </p:blipFill>
        <p:spPr>
          <a:xfrm>
            <a:off x="1331119" y="342900"/>
            <a:ext cx="9529763" cy="4161672"/>
          </a:xfrm>
          <a:prstGeom prst="rect">
            <a:avLst/>
          </a:prstGeom>
        </p:spPr>
      </p:pic>
      <p:sp>
        <p:nvSpPr>
          <p:cNvPr id="7" name="TextBox 6">
            <a:extLst>
              <a:ext uri="{FF2B5EF4-FFF2-40B4-BE49-F238E27FC236}">
                <a16:creationId xmlns:a16="http://schemas.microsoft.com/office/drawing/2014/main" id="{AF80D622-3095-68B2-43C2-64193D4559AB}"/>
              </a:ext>
            </a:extLst>
          </p:cNvPr>
          <p:cNvSpPr txBox="1"/>
          <p:nvPr/>
        </p:nvSpPr>
        <p:spPr>
          <a:xfrm>
            <a:off x="1331120" y="4791611"/>
            <a:ext cx="9529762" cy="1323439"/>
          </a:xfrm>
          <a:prstGeom prst="rect">
            <a:avLst/>
          </a:prstGeom>
          <a:noFill/>
        </p:spPr>
        <p:txBody>
          <a:bodyPr wrap="square" rtlCol="0">
            <a:spAutoFit/>
          </a:bodyPr>
          <a:lstStyle/>
          <a:p>
            <a:r>
              <a:rPr lang="en-US" sz="4000" i="1" dirty="0">
                <a:solidFill>
                  <a:schemeClr val="bg1"/>
                </a:solidFill>
              </a:rPr>
              <a:t>Evangelism: Sharing the Big Story</a:t>
            </a:r>
            <a:r>
              <a:rPr lang="en-US" sz="4000" dirty="0">
                <a:solidFill>
                  <a:schemeClr val="bg1"/>
                </a:solidFill>
              </a:rPr>
              <a:t> </a:t>
            </a:r>
          </a:p>
          <a:p>
            <a:r>
              <a:rPr lang="en-US" sz="4000" dirty="0">
                <a:solidFill>
                  <a:schemeClr val="bg1"/>
                </a:solidFill>
              </a:rPr>
              <a:t>with Dr. James Choung - (Right Now Media)</a:t>
            </a:r>
          </a:p>
        </p:txBody>
      </p:sp>
    </p:spTree>
    <p:extLst>
      <p:ext uri="{BB962C8B-B14F-4D97-AF65-F5344CB8AC3E}">
        <p14:creationId xmlns:p14="http://schemas.microsoft.com/office/powerpoint/2010/main" val="311167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C936F-D617-C6B8-81B8-2324241B35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16334-4B80-7305-F804-0BDF45036CDB}"/>
              </a:ext>
            </a:extLst>
          </p:cNvPr>
          <p:cNvSpPr>
            <a:spLocks noGrp="1"/>
          </p:cNvSpPr>
          <p:nvPr>
            <p:ph type="title"/>
          </p:nvPr>
        </p:nvSpPr>
        <p:spPr>
          <a:xfrm>
            <a:off x="632292" y="995082"/>
            <a:ext cx="10515600" cy="1325563"/>
          </a:xfrm>
        </p:spPr>
        <p:txBody>
          <a:bodyPr/>
          <a:lstStyle/>
          <a:p>
            <a:pPr algn="ctr"/>
            <a:r>
              <a:rPr lang="en-US" dirty="0"/>
              <a:t>Ready, Pray, Grow … and … Go! </a:t>
            </a:r>
            <a:endParaRPr lang="en-US" sz="4800" dirty="0"/>
          </a:p>
        </p:txBody>
      </p:sp>
      <p:sp>
        <p:nvSpPr>
          <p:cNvPr id="3" name="Content Placeholder 2">
            <a:extLst>
              <a:ext uri="{FF2B5EF4-FFF2-40B4-BE49-F238E27FC236}">
                <a16:creationId xmlns:a16="http://schemas.microsoft.com/office/drawing/2014/main" id="{DF972694-D510-61C6-1403-78FDBDB572AF}"/>
              </a:ext>
            </a:extLst>
          </p:cNvPr>
          <p:cNvSpPr>
            <a:spLocks noGrp="1"/>
          </p:cNvSpPr>
          <p:nvPr>
            <p:ph sz="half" idx="1"/>
          </p:nvPr>
        </p:nvSpPr>
        <p:spPr>
          <a:xfrm>
            <a:off x="820271" y="2587811"/>
            <a:ext cx="11156576" cy="2306919"/>
          </a:xfrm>
        </p:spPr>
        <p:txBody>
          <a:bodyPr/>
          <a:lstStyle/>
          <a:p>
            <a:pPr marL="457200" indent="-457200">
              <a:buFontTx/>
              <a:buChar char="-"/>
            </a:pPr>
            <a:endParaRPr lang="en-US" sz="3200" dirty="0"/>
          </a:p>
        </p:txBody>
      </p:sp>
    </p:spTree>
    <p:extLst>
      <p:ext uri="{BB962C8B-B14F-4D97-AF65-F5344CB8AC3E}">
        <p14:creationId xmlns:p14="http://schemas.microsoft.com/office/powerpoint/2010/main" val="2177058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F2033-E836-2DAB-A57C-1E6D04C35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C56A2-4C51-6793-B8DD-77BF0259E9D4}"/>
              </a:ext>
            </a:extLst>
          </p:cNvPr>
          <p:cNvSpPr>
            <a:spLocks noGrp="1"/>
          </p:cNvSpPr>
          <p:nvPr>
            <p:ph type="title"/>
          </p:nvPr>
        </p:nvSpPr>
        <p:spPr>
          <a:xfrm>
            <a:off x="632292" y="995082"/>
            <a:ext cx="10515600" cy="1325563"/>
          </a:xfrm>
        </p:spPr>
        <p:txBody>
          <a:bodyPr/>
          <a:lstStyle/>
          <a:p>
            <a:pPr algn="ctr"/>
            <a:r>
              <a:rPr lang="en-US" dirty="0"/>
              <a:t>Go Prayers Include …</a:t>
            </a:r>
            <a:endParaRPr lang="en-US" sz="4800" dirty="0"/>
          </a:p>
        </p:txBody>
      </p:sp>
      <p:sp>
        <p:nvSpPr>
          <p:cNvPr id="3" name="Content Placeholder 2">
            <a:extLst>
              <a:ext uri="{FF2B5EF4-FFF2-40B4-BE49-F238E27FC236}">
                <a16:creationId xmlns:a16="http://schemas.microsoft.com/office/drawing/2014/main" id="{F17D9B62-6740-8876-C587-385E58EC154B}"/>
              </a:ext>
            </a:extLst>
          </p:cNvPr>
          <p:cNvSpPr>
            <a:spLocks noGrp="1"/>
          </p:cNvSpPr>
          <p:nvPr>
            <p:ph sz="half" idx="1"/>
          </p:nvPr>
        </p:nvSpPr>
        <p:spPr>
          <a:xfrm>
            <a:off x="820271" y="2587811"/>
            <a:ext cx="11156576" cy="3411207"/>
          </a:xfrm>
        </p:spPr>
        <p:txBody>
          <a:bodyPr/>
          <a:lstStyle/>
          <a:p>
            <a:r>
              <a:rPr lang="en-US" dirty="0"/>
              <a:t>Where is God already sending us?</a:t>
            </a:r>
          </a:p>
          <a:p>
            <a:r>
              <a:rPr lang="en-US" dirty="0"/>
              <a:t>Who has God already placed around us?</a:t>
            </a:r>
          </a:p>
          <a:p>
            <a:r>
              <a:rPr lang="en-US" dirty="0"/>
              <a:t>Where is our group already connected?</a:t>
            </a:r>
          </a:p>
          <a:p>
            <a:r>
              <a:rPr lang="en-US" dirty="0"/>
              <a:t>Where do we already have influence?</a:t>
            </a:r>
          </a:p>
          <a:p>
            <a:r>
              <a:rPr lang="en-US" dirty="0"/>
              <a:t>Where is there a need that God may be inviting us to meet?</a:t>
            </a:r>
          </a:p>
        </p:txBody>
      </p:sp>
    </p:spTree>
    <p:extLst>
      <p:ext uri="{BB962C8B-B14F-4D97-AF65-F5344CB8AC3E}">
        <p14:creationId xmlns:p14="http://schemas.microsoft.com/office/powerpoint/2010/main" val="3981056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06276-AE10-B400-A3E9-BF28C05C1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E1BB18-E0ED-9BAD-085C-03BE07F79C89}"/>
              </a:ext>
            </a:extLst>
          </p:cNvPr>
          <p:cNvSpPr>
            <a:spLocks noGrp="1"/>
          </p:cNvSpPr>
          <p:nvPr>
            <p:ph type="title"/>
          </p:nvPr>
        </p:nvSpPr>
        <p:spPr>
          <a:xfrm>
            <a:off x="632292" y="995082"/>
            <a:ext cx="10515600" cy="1325563"/>
          </a:xfrm>
        </p:spPr>
        <p:txBody>
          <a:bodyPr/>
          <a:lstStyle/>
          <a:p>
            <a:pPr algn="ctr"/>
            <a:r>
              <a:rPr lang="en-US" dirty="0"/>
              <a:t>Ready, Pray, Grow … and … Go! </a:t>
            </a:r>
            <a:endParaRPr lang="en-US" sz="4800" dirty="0"/>
          </a:p>
        </p:txBody>
      </p:sp>
      <p:sp>
        <p:nvSpPr>
          <p:cNvPr id="3" name="Content Placeholder 2">
            <a:extLst>
              <a:ext uri="{FF2B5EF4-FFF2-40B4-BE49-F238E27FC236}">
                <a16:creationId xmlns:a16="http://schemas.microsoft.com/office/drawing/2014/main" id="{F6B0CE9C-D216-F4C7-E605-9A0DC31EF775}"/>
              </a:ext>
            </a:extLst>
          </p:cNvPr>
          <p:cNvSpPr>
            <a:spLocks noGrp="1"/>
          </p:cNvSpPr>
          <p:nvPr>
            <p:ph sz="half" idx="1"/>
          </p:nvPr>
        </p:nvSpPr>
        <p:spPr>
          <a:xfrm>
            <a:off x="403132" y="2275540"/>
            <a:ext cx="11156576" cy="2306919"/>
          </a:xfrm>
        </p:spPr>
        <p:txBody>
          <a:bodyPr/>
          <a:lstStyle/>
          <a:p>
            <a:pPr marL="457200" indent="-457200">
              <a:buFontTx/>
              <a:buChar char="-"/>
            </a:pPr>
            <a:endParaRPr lang="en-US" sz="3200" dirty="0"/>
          </a:p>
        </p:txBody>
      </p:sp>
    </p:spTree>
    <p:extLst>
      <p:ext uri="{BB962C8B-B14F-4D97-AF65-F5344CB8AC3E}">
        <p14:creationId xmlns:p14="http://schemas.microsoft.com/office/powerpoint/2010/main" val="3630300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8DF78-B2C9-6115-D801-358F18D50E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4C35D4-5438-BA0A-671F-DD6480DA6F02}"/>
              </a:ext>
            </a:extLst>
          </p:cNvPr>
          <p:cNvSpPr>
            <a:spLocks noGrp="1"/>
          </p:cNvSpPr>
          <p:nvPr>
            <p:ph type="title"/>
          </p:nvPr>
        </p:nvSpPr>
        <p:spPr>
          <a:xfrm>
            <a:off x="632292" y="995082"/>
            <a:ext cx="10515600" cy="1325563"/>
          </a:xfrm>
        </p:spPr>
        <p:txBody>
          <a:bodyPr/>
          <a:lstStyle/>
          <a:p>
            <a:pPr algn="ctr"/>
            <a:endParaRPr lang="en-US" sz="4800" dirty="0"/>
          </a:p>
        </p:txBody>
      </p:sp>
      <p:sp>
        <p:nvSpPr>
          <p:cNvPr id="3" name="Content Placeholder 2">
            <a:extLst>
              <a:ext uri="{FF2B5EF4-FFF2-40B4-BE49-F238E27FC236}">
                <a16:creationId xmlns:a16="http://schemas.microsoft.com/office/drawing/2014/main" id="{A3B2FB63-DE3C-39A0-7780-3EAFE8085C23}"/>
              </a:ext>
            </a:extLst>
          </p:cNvPr>
          <p:cNvSpPr>
            <a:spLocks noGrp="1"/>
          </p:cNvSpPr>
          <p:nvPr>
            <p:ph sz="half" idx="1"/>
          </p:nvPr>
        </p:nvSpPr>
        <p:spPr>
          <a:xfrm>
            <a:off x="820271" y="2587811"/>
            <a:ext cx="11156576" cy="2306919"/>
          </a:xfrm>
        </p:spPr>
        <p:txBody>
          <a:bodyPr/>
          <a:lstStyle/>
          <a:p>
            <a:pPr marL="457200" indent="-457200">
              <a:buFontTx/>
              <a:buChar char="-"/>
            </a:pPr>
            <a:endParaRPr lang="en-US" sz="3200" dirty="0"/>
          </a:p>
        </p:txBody>
      </p:sp>
    </p:spTree>
    <p:extLst>
      <p:ext uri="{BB962C8B-B14F-4D97-AF65-F5344CB8AC3E}">
        <p14:creationId xmlns:p14="http://schemas.microsoft.com/office/powerpoint/2010/main" val="4201727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6B537-097F-4B95-8174-CC41CE3342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166D41-6503-8C90-2D6B-D26E53E444B1}"/>
              </a:ext>
            </a:extLst>
          </p:cNvPr>
          <p:cNvSpPr>
            <a:spLocks noGrp="1"/>
          </p:cNvSpPr>
          <p:nvPr>
            <p:ph type="title"/>
          </p:nvPr>
        </p:nvSpPr>
        <p:spPr>
          <a:xfrm>
            <a:off x="838200" y="3412435"/>
            <a:ext cx="10515600" cy="1322318"/>
          </a:xfrm>
        </p:spPr>
        <p:txBody>
          <a:bodyPr>
            <a:normAutofit fontScale="90000"/>
          </a:bodyPr>
          <a:lstStyle/>
          <a:p>
            <a:r>
              <a:rPr lang="en-US" sz="5400" dirty="0">
                <a:hlinkClick r:id="rId3"/>
              </a:rPr>
              <a:t>https://grace.org/groupleaders</a:t>
            </a:r>
            <a:br>
              <a:rPr lang="en-US" sz="5400" dirty="0"/>
            </a:br>
            <a:br>
              <a:rPr lang="en-US" sz="5400" dirty="0"/>
            </a:br>
            <a:r>
              <a:rPr lang="en-US" sz="5400" dirty="0"/>
              <a:t>- Training</a:t>
            </a:r>
            <a:br>
              <a:rPr lang="en-US" sz="5400" dirty="0"/>
            </a:br>
            <a:r>
              <a:rPr lang="en-US" sz="5400" dirty="0"/>
              <a:t>- Content</a:t>
            </a:r>
            <a:br>
              <a:rPr lang="en-US" sz="5400" dirty="0"/>
            </a:br>
            <a:r>
              <a:rPr lang="en-US" sz="5400" dirty="0"/>
              <a:t>- Leader Development</a:t>
            </a:r>
            <a:br>
              <a:rPr lang="en-US" sz="5400" dirty="0"/>
            </a:br>
            <a:r>
              <a:rPr lang="en-US" sz="5400" dirty="0"/>
              <a:t>- More</a:t>
            </a:r>
          </a:p>
        </p:txBody>
      </p:sp>
    </p:spTree>
    <p:extLst>
      <p:ext uri="{BB962C8B-B14F-4D97-AF65-F5344CB8AC3E}">
        <p14:creationId xmlns:p14="http://schemas.microsoft.com/office/powerpoint/2010/main" val="775268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241C3-8DE2-CAEB-51A0-6D1BFA6AE9A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2A8FB94-ADC6-AD03-E9F9-2A9D2105B8AF}"/>
              </a:ext>
            </a:extLst>
          </p:cNvPr>
          <p:cNvSpPr txBox="1"/>
          <p:nvPr/>
        </p:nvSpPr>
        <p:spPr bwMode="auto">
          <a:xfrm>
            <a:off x="2086655" y="5033161"/>
            <a:ext cx="7458075" cy="1325563"/>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eaLnBrk="0" fontAlgn="base" hangingPunct="0">
              <a:lnSpc>
                <a:spcPct val="90000"/>
              </a:lnSpc>
              <a:spcBef>
                <a:spcPct val="0"/>
              </a:spcBef>
              <a:spcAft>
                <a:spcPts val="600"/>
              </a:spcAft>
            </a:pPr>
            <a:r>
              <a:rPr lang="en-US" sz="4000" b="1" i="0" kern="1200" dirty="0">
                <a:solidFill>
                  <a:schemeClr val="bg1">
                    <a:lumMod val="95000"/>
                  </a:schemeClr>
                </a:solidFill>
                <a:latin typeface="Avenir Heavy" panose="02000503020000020003" pitchFamily="2" charset="0"/>
                <a:ea typeface="+mj-ea"/>
                <a:cs typeface="+mj-cs"/>
                <a:hlinkClick r:id="rId2">
                  <a:extLst>
                    <a:ext uri="{A12FA001-AC4F-418D-AE19-62706E023703}">
                      <ahyp:hlinkClr xmlns:ahyp="http://schemas.microsoft.com/office/drawing/2018/hyperlinkcolor" val="tx"/>
                    </a:ext>
                  </a:extLst>
                </a:hlinkClick>
              </a:rPr>
              <a:t>www.grace.org/jrl</a:t>
            </a:r>
            <a:endParaRPr lang="en-US" sz="4000" b="1" i="0" kern="1200" dirty="0">
              <a:solidFill>
                <a:schemeClr val="bg1">
                  <a:lumMod val="95000"/>
                </a:schemeClr>
              </a:solidFill>
              <a:latin typeface="Avenir Heavy" panose="02000503020000020003" pitchFamily="2" charset="0"/>
              <a:ea typeface="+mj-ea"/>
              <a:cs typeface="+mj-cs"/>
            </a:endParaRPr>
          </a:p>
          <a:p>
            <a:pPr algn="ctr" eaLnBrk="0" fontAlgn="base" hangingPunct="0">
              <a:lnSpc>
                <a:spcPct val="90000"/>
              </a:lnSpc>
              <a:spcBef>
                <a:spcPct val="0"/>
              </a:spcBef>
              <a:spcAft>
                <a:spcPts val="600"/>
              </a:spcAft>
            </a:pPr>
            <a:r>
              <a:rPr lang="en-US" sz="4000" b="1" dirty="0">
                <a:solidFill>
                  <a:schemeClr val="bg1">
                    <a:lumMod val="95000"/>
                  </a:schemeClr>
                </a:solidFill>
                <a:latin typeface="Avenir Heavy" panose="02000503020000020003" pitchFamily="2" charset="0"/>
                <a:ea typeface="+mj-ea"/>
                <a:cs typeface="+mj-cs"/>
              </a:rPr>
              <a:t>Journey Resource Library</a:t>
            </a:r>
          </a:p>
        </p:txBody>
      </p:sp>
      <p:pic>
        <p:nvPicPr>
          <p:cNvPr id="4" name="Content Placeholder 3">
            <a:extLst>
              <a:ext uri="{FF2B5EF4-FFF2-40B4-BE49-F238E27FC236}">
                <a16:creationId xmlns:a16="http://schemas.microsoft.com/office/drawing/2014/main" id="{54E108E7-88D0-62A1-B30E-7EE30527198F}"/>
              </a:ext>
            </a:extLst>
          </p:cNvPr>
          <p:cNvPicPr>
            <a:picLocks noGrp="1" noChangeAspect="1"/>
          </p:cNvPicPr>
          <p:nvPr>
            <p:ph idx="1"/>
          </p:nvPr>
        </p:nvPicPr>
        <p:blipFill>
          <a:blip r:embed="rId3"/>
          <a:stretch>
            <a:fillRect/>
          </a:stretch>
        </p:blipFill>
        <p:spPr bwMode="auto">
          <a:xfrm>
            <a:off x="3343276" y="125413"/>
            <a:ext cx="4944834" cy="4907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1224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BD44A-1668-6C98-B84E-9574205B0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322C8-600F-56AE-3452-8549CC6679AA}"/>
              </a:ext>
            </a:extLst>
          </p:cNvPr>
          <p:cNvSpPr>
            <a:spLocks noGrp="1"/>
          </p:cNvSpPr>
          <p:nvPr>
            <p:ph type="title"/>
          </p:nvPr>
        </p:nvSpPr>
        <p:spPr>
          <a:xfrm>
            <a:off x="632292" y="995082"/>
            <a:ext cx="10515600" cy="1325563"/>
          </a:xfrm>
        </p:spPr>
        <p:txBody>
          <a:bodyPr/>
          <a:lstStyle/>
          <a:p>
            <a:pPr algn="ctr"/>
            <a:r>
              <a:rPr lang="en-US" sz="4800" dirty="0"/>
              <a:t>Tracking Our Engagement …</a:t>
            </a:r>
            <a:br>
              <a:rPr lang="en-US" sz="4800" dirty="0"/>
            </a:br>
            <a:r>
              <a:rPr lang="en-US" sz="4800" dirty="0"/>
              <a:t>The Why:</a:t>
            </a:r>
          </a:p>
        </p:txBody>
      </p:sp>
      <p:sp>
        <p:nvSpPr>
          <p:cNvPr id="3" name="Content Placeholder 2">
            <a:extLst>
              <a:ext uri="{FF2B5EF4-FFF2-40B4-BE49-F238E27FC236}">
                <a16:creationId xmlns:a16="http://schemas.microsoft.com/office/drawing/2014/main" id="{6C6DC941-C239-A982-4E09-F7B18C9566EF}"/>
              </a:ext>
            </a:extLst>
          </p:cNvPr>
          <p:cNvSpPr>
            <a:spLocks noGrp="1"/>
          </p:cNvSpPr>
          <p:nvPr>
            <p:ph sz="half" idx="1"/>
          </p:nvPr>
        </p:nvSpPr>
        <p:spPr>
          <a:xfrm>
            <a:off x="820271" y="2587811"/>
            <a:ext cx="11156576" cy="2306919"/>
          </a:xfrm>
        </p:spPr>
        <p:txBody>
          <a:bodyPr/>
          <a:lstStyle/>
          <a:p>
            <a:pPr marL="457200" indent="-457200">
              <a:buFontTx/>
              <a:buChar char="-"/>
            </a:pPr>
            <a:r>
              <a:rPr lang="en-US" sz="3200" dirty="0"/>
              <a:t>Faithfulness and Integrity</a:t>
            </a:r>
          </a:p>
          <a:p>
            <a:pPr marL="457200" indent="-457200">
              <a:buFontTx/>
              <a:buChar char="-"/>
            </a:pPr>
            <a:r>
              <a:rPr lang="en-US" sz="3200" dirty="0"/>
              <a:t>A Tool for Shepherding</a:t>
            </a:r>
          </a:p>
          <a:p>
            <a:pPr marL="457200" indent="-457200">
              <a:buFontTx/>
              <a:buChar char="-"/>
            </a:pPr>
            <a:r>
              <a:rPr lang="en-US" sz="3200" dirty="0"/>
              <a:t>Understanding our Trends and Creating Ministry for our Context</a:t>
            </a:r>
          </a:p>
          <a:p>
            <a:pPr marL="457200" indent="-457200">
              <a:buFontTx/>
              <a:buChar char="-"/>
            </a:pPr>
            <a:endParaRPr lang="en-US" sz="3200" dirty="0"/>
          </a:p>
        </p:txBody>
      </p:sp>
    </p:spTree>
    <p:extLst>
      <p:ext uri="{BB962C8B-B14F-4D97-AF65-F5344CB8AC3E}">
        <p14:creationId xmlns:p14="http://schemas.microsoft.com/office/powerpoint/2010/main" val="2332386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EA73A-2C87-8B44-3C93-900856CFD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D233BA-72D2-8466-C8D3-0A1A1500FA7F}"/>
              </a:ext>
            </a:extLst>
          </p:cNvPr>
          <p:cNvSpPr>
            <a:spLocks noGrp="1"/>
          </p:cNvSpPr>
          <p:nvPr>
            <p:ph type="title"/>
          </p:nvPr>
        </p:nvSpPr>
        <p:spPr>
          <a:xfrm>
            <a:off x="838200" y="365125"/>
            <a:ext cx="10515600" cy="1325563"/>
          </a:xfrm>
        </p:spPr>
        <p:txBody>
          <a:bodyPr/>
          <a:lstStyle/>
          <a:p>
            <a:pPr algn="ctr"/>
            <a:r>
              <a:rPr lang="en-US" dirty="0"/>
              <a:t>Where we finished, Where we began …</a:t>
            </a:r>
          </a:p>
        </p:txBody>
      </p:sp>
      <p:graphicFrame>
        <p:nvGraphicFramePr>
          <p:cNvPr id="4" name="Table 3">
            <a:extLst>
              <a:ext uri="{FF2B5EF4-FFF2-40B4-BE49-F238E27FC236}">
                <a16:creationId xmlns:a16="http://schemas.microsoft.com/office/drawing/2014/main" id="{42806037-9FC3-BB7B-FF1B-4E2BB6811CD8}"/>
              </a:ext>
            </a:extLst>
          </p:cNvPr>
          <p:cNvGraphicFramePr>
            <a:graphicFrameLocks noGrp="1"/>
          </p:cNvGraphicFramePr>
          <p:nvPr>
            <p:extLst>
              <p:ext uri="{D42A27DB-BD31-4B8C-83A1-F6EECF244321}">
                <p14:modId xmlns:p14="http://schemas.microsoft.com/office/powerpoint/2010/main" val="3601535602"/>
              </p:ext>
            </p:extLst>
          </p:nvPr>
        </p:nvGraphicFramePr>
        <p:xfrm>
          <a:off x="2085976" y="1437695"/>
          <a:ext cx="3400423" cy="4985277"/>
        </p:xfrm>
        <a:graphic>
          <a:graphicData uri="http://schemas.openxmlformats.org/drawingml/2006/table">
            <a:tbl>
              <a:tblPr/>
              <a:tblGrid>
                <a:gridCol w="984337">
                  <a:extLst>
                    <a:ext uri="{9D8B030D-6E8A-4147-A177-3AD203B41FA5}">
                      <a16:colId xmlns:a16="http://schemas.microsoft.com/office/drawing/2014/main" val="3545115756"/>
                    </a:ext>
                  </a:extLst>
                </a:gridCol>
                <a:gridCol w="1342269">
                  <a:extLst>
                    <a:ext uri="{9D8B030D-6E8A-4147-A177-3AD203B41FA5}">
                      <a16:colId xmlns:a16="http://schemas.microsoft.com/office/drawing/2014/main" val="2824792673"/>
                    </a:ext>
                  </a:extLst>
                </a:gridCol>
                <a:gridCol w="1073817">
                  <a:extLst>
                    <a:ext uri="{9D8B030D-6E8A-4147-A177-3AD203B41FA5}">
                      <a16:colId xmlns:a16="http://schemas.microsoft.com/office/drawing/2014/main" val="3979000544"/>
                    </a:ext>
                  </a:extLst>
                </a:gridCol>
              </a:tblGrid>
              <a:tr h="406723">
                <a:tc gridSpan="3">
                  <a:txBody>
                    <a:bodyPr/>
                    <a:lstStyle/>
                    <a:p>
                      <a:pPr algn="ctr" fontAlgn="ctr">
                        <a:buNone/>
                      </a:pPr>
                      <a:r>
                        <a:rPr lang="en-US" sz="1200" b="1" dirty="0">
                          <a:solidFill>
                            <a:schemeClr val="bg1"/>
                          </a:solidFill>
                          <a:effectLst/>
                          <a:latin typeface="Aptos" panose="020B0004020202020204" pitchFamily="34" charset="0"/>
                        </a:rPr>
                        <a:t>Campus Groups Sep June'26</a:t>
                      </a:r>
                      <a:endParaRPr lang="en-US" sz="1200" dirty="0">
                        <a:solidFill>
                          <a:schemeClr val="bg1"/>
                        </a:solidFill>
                        <a:effectLst/>
                        <a:latin typeface="Aptos" panose="020B0004020202020204" pitchFamily="34" charset="0"/>
                      </a:endParaRP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328044744"/>
                  </a:ext>
                </a:extLst>
              </a:tr>
              <a:tr h="2036525">
                <a:tc>
                  <a:txBody>
                    <a:bodyPr/>
                    <a:lstStyle/>
                    <a:p>
                      <a:pPr algn="ctr" fontAlgn="ctr">
                        <a:buNone/>
                      </a:pPr>
                      <a:r>
                        <a:rPr lang="en-US" sz="1200" b="1">
                          <a:solidFill>
                            <a:schemeClr val="bg1"/>
                          </a:solidFill>
                          <a:effectLst/>
                          <a:latin typeface="Aptos" panose="020B0004020202020204" pitchFamily="34" charset="0"/>
                        </a:rPr>
                        <a:t>Campus</a:t>
                      </a:r>
                      <a:endParaRPr lang="en-US" sz="1200">
                        <a:solidFill>
                          <a:schemeClr val="bg1"/>
                        </a:solidFill>
                        <a:effectLst/>
                        <a:latin typeface="Aptos" panose="020B0004020202020204" pitchFamily="34" charset="0"/>
                      </a:endParaRP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b="1">
                          <a:solidFill>
                            <a:schemeClr val="bg1"/>
                          </a:solidFill>
                          <a:effectLst/>
                          <a:latin typeface="Aptos" panose="020B0004020202020204" pitchFamily="34" charset="0"/>
                        </a:rPr>
                        <a:t># of Groups</a:t>
                      </a:r>
                      <a:endParaRPr lang="en-US" sz="1200">
                        <a:solidFill>
                          <a:schemeClr val="bg1"/>
                        </a:solidFill>
                        <a:effectLst/>
                        <a:latin typeface="Aptos" panose="020B00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b="1">
                          <a:solidFill>
                            <a:schemeClr val="bg1"/>
                          </a:solidFill>
                          <a:effectLst/>
                          <a:latin typeface="Aptos" panose="020B0004020202020204" pitchFamily="34" charset="0"/>
                        </a:rPr>
                        <a:t>Total Average # of People Attending Groups</a:t>
                      </a:r>
                      <a:endParaRPr lang="en-US" sz="1200">
                        <a:solidFill>
                          <a:schemeClr val="bg1"/>
                        </a:solidFill>
                        <a:effectLst/>
                        <a:latin typeface="Aptos" panose="020B0004020202020204" pitchFamily="34" charset="0"/>
                      </a:endParaRP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2100475"/>
                  </a:ext>
                </a:extLst>
              </a:tr>
              <a:tr h="363147">
                <a:tc>
                  <a:txBody>
                    <a:bodyPr/>
                    <a:lstStyle/>
                    <a:p>
                      <a:pPr algn="ctr" fontAlgn="ctr">
                        <a:buNone/>
                      </a:pPr>
                      <a:r>
                        <a:rPr lang="en-US" sz="1200">
                          <a:solidFill>
                            <a:schemeClr val="bg1"/>
                          </a:solidFill>
                          <a:effectLst/>
                          <a:latin typeface="Aptos" panose="020B0004020202020204" pitchFamily="34" charset="0"/>
                        </a:rPr>
                        <a:t>Lex</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101</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578</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0604044"/>
                  </a:ext>
                </a:extLst>
              </a:tr>
              <a:tr h="363147">
                <a:tc>
                  <a:txBody>
                    <a:bodyPr/>
                    <a:lstStyle/>
                    <a:p>
                      <a:pPr algn="ctr" fontAlgn="ctr">
                        <a:buNone/>
                      </a:pPr>
                      <a:r>
                        <a:rPr lang="en-US" sz="1200">
                          <a:solidFill>
                            <a:schemeClr val="bg1"/>
                          </a:solidFill>
                          <a:effectLst/>
                          <a:latin typeface="Aptos" panose="020B0004020202020204" pitchFamily="34" charset="0"/>
                        </a:rPr>
                        <a:t>Cen</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9</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156</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3413283"/>
                  </a:ext>
                </a:extLst>
              </a:tr>
              <a:tr h="363147">
                <a:tc>
                  <a:txBody>
                    <a:bodyPr/>
                    <a:lstStyle/>
                    <a:p>
                      <a:pPr algn="ctr" fontAlgn="ctr">
                        <a:buNone/>
                      </a:pPr>
                      <a:r>
                        <a:rPr lang="en-US" sz="1200">
                          <a:solidFill>
                            <a:schemeClr val="bg1"/>
                          </a:solidFill>
                          <a:effectLst/>
                          <a:latin typeface="Aptos" panose="020B0004020202020204" pitchFamily="34" charset="0"/>
                        </a:rPr>
                        <a:t>Wil</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22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132</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002044"/>
                  </a:ext>
                </a:extLst>
              </a:tr>
              <a:tr h="363147">
                <a:tc>
                  <a:txBody>
                    <a:bodyPr/>
                    <a:lstStyle/>
                    <a:p>
                      <a:pPr algn="ctr" fontAlgn="ctr">
                        <a:buNone/>
                      </a:pPr>
                      <a:r>
                        <a:rPr lang="en-US" sz="1200">
                          <a:solidFill>
                            <a:schemeClr val="bg1"/>
                          </a:solidFill>
                          <a:effectLst/>
                          <a:latin typeface="Aptos" panose="020B0004020202020204" pitchFamily="34" charset="0"/>
                        </a:rPr>
                        <a:t>Wat</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17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68</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8021821"/>
                  </a:ext>
                </a:extLst>
              </a:tr>
              <a:tr h="363147">
                <a:tc>
                  <a:txBody>
                    <a:bodyPr/>
                    <a:lstStyle/>
                    <a:p>
                      <a:pPr algn="ctr" fontAlgn="ctr">
                        <a:buNone/>
                      </a:pPr>
                      <a:r>
                        <a:rPr lang="en-US" sz="1200">
                          <a:solidFill>
                            <a:schemeClr val="bg1"/>
                          </a:solidFill>
                          <a:effectLst/>
                          <a:latin typeface="Aptos" panose="020B0004020202020204" pitchFamily="34" charset="0"/>
                        </a:rPr>
                        <a:t>Fox</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50</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0810538"/>
                  </a:ext>
                </a:extLst>
              </a:tr>
              <a:tr h="363147">
                <a:tc>
                  <a:txBody>
                    <a:bodyPr/>
                    <a:lstStyle/>
                    <a:p>
                      <a:pPr algn="ctr" fontAlgn="ctr">
                        <a:buNone/>
                      </a:pPr>
                      <a:r>
                        <a:rPr lang="en-US" sz="1200">
                          <a:solidFill>
                            <a:schemeClr val="bg1"/>
                          </a:solidFill>
                          <a:effectLst/>
                          <a:latin typeface="Aptos" panose="020B0004020202020204" pitchFamily="34" charset="0"/>
                        </a:rPr>
                        <a:t>Onl</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27</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8799509"/>
                  </a:ext>
                </a:extLst>
              </a:tr>
              <a:tr h="363147">
                <a:tc>
                  <a:txBody>
                    <a:bodyPr/>
                    <a:lstStyle/>
                    <a:p>
                      <a:pPr algn="ctr" fontAlgn="ctr">
                        <a:buNone/>
                      </a:pPr>
                      <a:r>
                        <a:rPr lang="en-US" sz="1200">
                          <a:solidFill>
                            <a:schemeClr val="bg1"/>
                          </a:solidFill>
                          <a:effectLst/>
                          <a:latin typeface="Aptos" panose="020B0004020202020204" pitchFamily="34" charset="0"/>
                        </a:rPr>
                        <a:t>Total</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US" sz="1200" dirty="0">
                          <a:solidFill>
                            <a:schemeClr val="bg1"/>
                          </a:solidFill>
                          <a:effectLst/>
                          <a:latin typeface="Aptos" panose="020B0004020202020204" pitchFamily="34" charset="0"/>
                        </a:rPr>
                        <a:t>159</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US" sz="1200" dirty="0">
                          <a:solidFill>
                            <a:schemeClr val="bg1"/>
                          </a:solidFill>
                          <a:effectLst/>
                          <a:latin typeface="Aptos" panose="020B0004020202020204" pitchFamily="34" charset="0"/>
                        </a:rPr>
                        <a:t>860</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64345810"/>
                  </a:ext>
                </a:extLst>
              </a:tr>
            </a:tbl>
          </a:graphicData>
        </a:graphic>
      </p:graphicFrame>
      <p:graphicFrame>
        <p:nvGraphicFramePr>
          <p:cNvPr id="3" name="Table 2">
            <a:extLst>
              <a:ext uri="{FF2B5EF4-FFF2-40B4-BE49-F238E27FC236}">
                <a16:creationId xmlns:a16="http://schemas.microsoft.com/office/drawing/2014/main" id="{A70900FF-E61D-D67A-D765-44A9AC5F8CB9}"/>
              </a:ext>
            </a:extLst>
          </p:cNvPr>
          <p:cNvGraphicFramePr>
            <a:graphicFrameLocks noGrp="1"/>
          </p:cNvGraphicFramePr>
          <p:nvPr>
            <p:extLst>
              <p:ext uri="{D42A27DB-BD31-4B8C-83A1-F6EECF244321}">
                <p14:modId xmlns:p14="http://schemas.microsoft.com/office/powerpoint/2010/main" val="980832479"/>
              </p:ext>
            </p:extLst>
          </p:nvPr>
        </p:nvGraphicFramePr>
        <p:xfrm>
          <a:off x="6705603" y="1437693"/>
          <a:ext cx="3400424" cy="4965645"/>
        </p:xfrm>
        <a:graphic>
          <a:graphicData uri="http://schemas.openxmlformats.org/drawingml/2006/table">
            <a:tbl>
              <a:tblPr/>
              <a:tblGrid>
                <a:gridCol w="984338">
                  <a:extLst>
                    <a:ext uri="{9D8B030D-6E8A-4147-A177-3AD203B41FA5}">
                      <a16:colId xmlns:a16="http://schemas.microsoft.com/office/drawing/2014/main" val="3545115756"/>
                    </a:ext>
                  </a:extLst>
                </a:gridCol>
                <a:gridCol w="1342269">
                  <a:extLst>
                    <a:ext uri="{9D8B030D-6E8A-4147-A177-3AD203B41FA5}">
                      <a16:colId xmlns:a16="http://schemas.microsoft.com/office/drawing/2014/main" val="2824792673"/>
                    </a:ext>
                  </a:extLst>
                </a:gridCol>
                <a:gridCol w="1073817">
                  <a:extLst>
                    <a:ext uri="{9D8B030D-6E8A-4147-A177-3AD203B41FA5}">
                      <a16:colId xmlns:a16="http://schemas.microsoft.com/office/drawing/2014/main" val="3979000544"/>
                    </a:ext>
                  </a:extLst>
                </a:gridCol>
              </a:tblGrid>
              <a:tr h="260717">
                <a:tc gridSpan="3">
                  <a:txBody>
                    <a:bodyPr/>
                    <a:lstStyle/>
                    <a:p>
                      <a:pPr algn="ctr" fontAlgn="ctr">
                        <a:buNone/>
                      </a:pPr>
                      <a:r>
                        <a:rPr lang="en-US" sz="1200" b="1" dirty="0">
                          <a:solidFill>
                            <a:schemeClr val="bg1"/>
                          </a:solidFill>
                          <a:effectLst/>
                          <a:latin typeface="Aptos" panose="020B0004020202020204" pitchFamily="34" charset="0"/>
                        </a:rPr>
                        <a:t>Campus Groups Sep 2025 </a:t>
                      </a:r>
                      <a:endParaRPr lang="en-US" sz="1200" dirty="0">
                        <a:solidFill>
                          <a:schemeClr val="bg1"/>
                        </a:solidFill>
                        <a:effectLst/>
                        <a:latin typeface="Aptos" panose="020B0004020202020204" pitchFamily="34" charset="0"/>
                      </a:endParaRP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328044744"/>
                  </a:ext>
                </a:extLst>
              </a:tr>
              <a:tr h="2092738">
                <a:tc>
                  <a:txBody>
                    <a:bodyPr/>
                    <a:lstStyle/>
                    <a:p>
                      <a:pPr algn="ctr" fontAlgn="ctr">
                        <a:buNone/>
                      </a:pPr>
                      <a:r>
                        <a:rPr lang="en-US" sz="1200" b="1">
                          <a:solidFill>
                            <a:schemeClr val="bg1"/>
                          </a:solidFill>
                          <a:effectLst/>
                          <a:latin typeface="Aptos" panose="020B0004020202020204" pitchFamily="34" charset="0"/>
                        </a:rPr>
                        <a:t>Campus</a:t>
                      </a:r>
                      <a:endParaRPr lang="en-US" sz="1200">
                        <a:solidFill>
                          <a:schemeClr val="bg1"/>
                        </a:solidFill>
                        <a:effectLst/>
                        <a:latin typeface="Aptos" panose="020B0004020202020204" pitchFamily="34" charset="0"/>
                      </a:endParaRP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b="1" dirty="0">
                          <a:solidFill>
                            <a:schemeClr val="bg1"/>
                          </a:solidFill>
                          <a:effectLst/>
                          <a:latin typeface="Aptos" panose="020B0004020202020204" pitchFamily="34" charset="0"/>
                        </a:rPr>
                        <a:t># of Groups</a:t>
                      </a:r>
                      <a:endParaRPr lang="en-US" sz="1200" dirty="0">
                        <a:solidFill>
                          <a:schemeClr val="bg1"/>
                        </a:solidFill>
                        <a:effectLst/>
                        <a:latin typeface="Aptos" panose="020B000402020202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b="1">
                          <a:solidFill>
                            <a:schemeClr val="bg1"/>
                          </a:solidFill>
                          <a:effectLst/>
                          <a:latin typeface="Aptos" panose="020B0004020202020204" pitchFamily="34" charset="0"/>
                        </a:rPr>
                        <a:t>Total Average # of People Attending Groups</a:t>
                      </a:r>
                      <a:endParaRPr lang="en-US" sz="1200">
                        <a:solidFill>
                          <a:schemeClr val="bg1"/>
                        </a:solidFill>
                        <a:effectLst/>
                        <a:latin typeface="Aptos" panose="020B0004020202020204" pitchFamily="34" charset="0"/>
                      </a:endParaRP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2100475"/>
                  </a:ext>
                </a:extLst>
              </a:tr>
              <a:tr h="373170">
                <a:tc>
                  <a:txBody>
                    <a:bodyPr/>
                    <a:lstStyle/>
                    <a:p>
                      <a:pPr algn="ctr" fontAlgn="ctr">
                        <a:buNone/>
                      </a:pPr>
                      <a:r>
                        <a:rPr lang="en-US" sz="1200">
                          <a:solidFill>
                            <a:schemeClr val="bg1"/>
                          </a:solidFill>
                          <a:effectLst/>
                          <a:latin typeface="Aptos" panose="020B0004020202020204" pitchFamily="34" charset="0"/>
                        </a:rPr>
                        <a:t>Lex</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94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509</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0604044"/>
                  </a:ext>
                </a:extLst>
              </a:tr>
              <a:tr h="373170">
                <a:tc>
                  <a:txBody>
                    <a:bodyPr/>
                    <a:lstStyle/>
                    <a:p>
                      <a:pPr algn="ctr" fontAlgn="ctr">
                        <a:buNone/>
                      </a:pPr>
                      <a:r>
                        <a:rPr lang="en-US" sz="1200">
                          <a:solidFill>
                            <a:schemeClr val="bg1"/>
                          </a:solidFill>
                          <a:effectLst/>
                          <a:latin typeface="Aptos" panose="020B0004020202020204" pitchFamily="34" charset="0"/>
                        </a:rPr>
                        <a:t>Cen</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13</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3413283"/>
                  </a:ext>
                </a:extLst>
              </a:tr>
              <a:tr h="373170">
                <a:tc>
                  <a:txBody>
                    <a:bodyPr/>
                    <a:lstStyle/>
                    <a:p>
                      <a:pPr algn="ctr" fontAlgn="ctr">
                        <a:buNone/>
                      </a:pPr>
                      <a:r>
                        <a:rPr lang="en-US" sz="1200">
                          <a:solidFill>
                            <a:schemeClr val="bg1"/>
                          </a:solidFill>
                          <a:effectLst/>
                          <a:latin typeface="Aptos" panose="020B0004020202020204" pitchFamily="34" charset="0"/>
                        </a:rPr>
                        <a:t>Wil</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18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132</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002044"/>
                  </a:ext>
                </a:extLst>
              </a:tr>
              <a:tr h="373170">
                <a:tc>
                  <a:txBody>
                    <a:bodyPr/>
                    <a:lstStyle/>
                    <a:p>
                      <a:pPr algn="ctr" fontAlgn="ctr">
                        <a:buNone/>
                      </a:pPr>
                      <a:r>
                        <a:rPr lang="en-US" sz="1200">
                          <a:solidFill>
                            <a:schemeClr val="bg1"/>
                          </a:solidFill>
                          <a:effectLst/>
                          <a:latin typeface="Aptos" panose="020B0004020202020204" pitchFamily="34" charset="0"/>
                        </a:rPr>
                        <a:t>Wat</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14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dirty="0">
                          <a:solidFill>
                            <a:schemeClr val="bg1"/>
                          </a:solidFill>
                          <a:effectLst/>
                          <a:latin typeface="Aptos" panose="020B0004020202020204" pitchFamily="34" charset="0"/>
                        </a:rPr>
                        <a:t>45</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8021821"/>
                  </a:ext>
                </a:extLst>
              </a:tr>
              <a:tr h="373170">
                <a:tc>
                  <a:txBody>
                    <a:bodyPr/>
                    <a:lstStyle/>
                    <a:p>
                      <a:pPr algn="ctr" fontAlgn="ctr">
                        <a:buNone/>
                      </a:pPr>
                      <a:r>
                        <a:rPr lang="en-US" sz="1200">
                          <a:solidFill>
                            <a:schemeClr val="bg1"/>
                          </a:solidFill>
                          <a:effectLst/>
                          <a:latin typeface="Aptos" panose="020B0004020202020204" pitchFamily="34" charset="0"/>
                        </a:rPr>
                        <a:t>Fox</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31</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0810538"/>
                  </a:ext>
                </a:extLst>
              </a:tr>
              <a:tr h="373170">
                <a:tc>
                  <a:txBody>
                    <a:bodyPr/>
                    <a:lstStyle/>
                    <a:p>
                      <a:pPr algn="ctr" fontAlgn="ctr">
                        <a:buNone/>
                      </a:pPr>
                      <a:r>
                        <a:rPr lang="en-US" sz="1200">
                          <a:solidFill>
                            <a:schemeClr val="bg1"/>
                          </a:solidFill>
                          <a:effectLst/>
                          <a:latin typeface="Aptos" panose="020B0004020202020204" pitchFamily="34" charset="0"/>
                        </a:rPr>
                        <a:t>Onl</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200">
                          <a:solidFill>
                            <a:schemeClr val="bg1"/>
                          </a:solidFill>
                          <a:effectLst/>
                          <a:latin typeface="Aptos" panose="020B0004020202020204" pitchFamily="34" charset="0"/>
                        </a:rPr>
                        <a:t>30</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8799509"/>
                  </a:ext>
                </a:extLst>
              </a:tr>
              <a:tr h="373170">
                <a:tc>
                  <a:txBody>
                    <a:bodyPr/>
                    <a:lstStyle/>
                    <a:p>
                      <a:pPr algn="ctr" fontAlgn="ctr">
                        <a:buNone/>
                      </a:pPr>
                      <a:r>
                        <a:rPr lang="en-US" sz="1200">
                          <a:solidFill>
                            <a:schemeClr val="bg1"/>
                          </a:solidFill>
                          <a:effectLst/>
                          <a:latin typeface="Aptos" panose="020B0004020202020204" pitchFamily="34" charset="0"/>
                        </a:rPr>
                        <a:t>Total</a:t>
                      </a:r>
                    </a:p>
                  </a:txBody>
                  <a:tcPr marL="9525" marR="9525" marT="9525"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US" sz="1200" dirty="0">
                          <a:solidFill>
                            <a:schemeClr val="bg1"/>
                          </a:solidFill>
                          <a:effectLst/>
                          <a:latin typeface="Aptos" panose="020B0004020202020204" pitchFamily="34" charset="0"/>
                        </a:rPr>
                        <a:t>142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buNone/>
                      </a:pPr>
                      <a:r>
                        <a:rPr lang="en-US" sz="1200" dirty="0">
                          <a:solidFill>
                            <a:schemeClr val="bg1"/>
                          </a:solidFill>
                          <a:effectLst/>
                          <a:latin typeface="Aptos" panose="020B0004020202020204" pitchFamily="34" charset="0"/>
                        </a:rPr>
                        <a:t>785</a:t>
                      </a:r>
                    </a:p>
                  </a:txBody>
                  <a:tcPr marL="9525" marR="9525" marT="9525"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64345810"/>
                  </a:ext>
                </a:extLst>
              </a:tr>
            </a:tbl>
          </a:graphicData>
        </a:graphic>
      </p:graphicFrame>
    </p:spTree>
    <p:extLst>
      <p:ext uri="{BB962C8B-B14F-4D97-AF65-F5344CB8AC3E}">
        <p14:creationId xmlns:p14="http://schemas.microsoft.com/office/powerpoint/2010/main" val="3942746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0BF57-78BC-38AA-801C-4A777C59CF97}"/>
              </a:ext>
            </a:extLst>
          </p:cNvPr>
          <p:cNvSpPr>
            <a:spLocks noGrp="1"/>
          </p:cNvSpPr>
          <p:nvPr>
            <p:ph type="title"/>
          </p:nvPr>
        </p:nvSpPr>
        <p:spPr>
          <a:xfrm>
            <a:off x="838200" y="3412435"/>
            <a:ext cx="10515600" cy="1322318"/>
          </a:xfrm>
        </p:spPr>
        <p:txBody>
          <a:bodyPr>
            <a:normAutofit fontScale="90000"/>
          </a:bodyPr>
          <a:lstStyle/>
          <a:p>
            <a:r>
              <a:rPr lang="en-US" sz="5400" dirty="0">
                <a:hlinkClick r:id="rId3"/>
              </a:rPr>
              <a:t>https://grace.org/groupleaders</a:t>
            </a:r>
            <a:br>
              <a:rPr lang="en-US" sz="5400" dirty="0"/>
            </a:br>
            <a:br>
              <a:rPr lang="en-US" sz="5400" dirty="0"/>
            </a:br>
            <a:r>
              <a:rPr lang="en-US" sz="5400" dirty="0"/>
              <a:t>- Training</a:t>
            </a:r>
            <a:br>
              <a:rPr lang="en-US" sz="5400" dirty="0"/>
            </a:br>
            <a:r>
              <a:rPr lang="en-US" sz="5400" dirty="0"/>
              <a:t>- Content</a:t>
            </a:r>
            <a:br>
              <a:rPr lang="en-US" sz="5400" dirty="0"/>
            </a:br>
            <a:r>
              <a:rPr lang="en-US" sz="5400" dirty="0"/>
              <a:t>- Leader Development</a:t>
            </a:r>
            <a:br>
              <a:rPr lang="en-US" sz="5400" dirty="0"/>
            </a:br>
            <a:r>
              <a:rPr lang="en-US" sz="5400" dirty="0"/>
              <a:t>- More</a:t>
            </a:r>
          </a:p>
        </p:txBody>
      </p:sp>
    </p:spTree>
    <p:extLst>
      <p:ext uri="{BB962C8B-B14F-4D97-AF65-F5344CB8AC3E}">
        <p14:creationId xmlns:p14="http://schemas.microsoft.com/office/powerpoint/2010/main" val="4253807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0BF57-78BC-38AA-801C-4A777C59CF97}"/>
              </a:ext>
            </a:extLst>
          </p:cNvPr>
          <p:cNvSpPr>
            <a:spLocks noGrp="1"/>
          </p:cNvSpPr>
          <p:nvPr>
            <p:ph type="title"/>
          </p:nvPr>
        </p:nvSpPr>
        <p:spPr>
          <a:xfrm>
            <a:off x="458339" y="488260"/>
            <a:ext cx="10515600" cy="4100271"/>
          </a:xfrm>
        </p:spPr>
        <p:txBody>
          <a:bodyPr>
            <a:normAutofit fontScale="90000"/>
          </a:bodyPr>
          <a:lstStyle/>
          <a:p>
            <a:r>
              <a:rPr lang="en-US" sz="5400" dirty="0">
                <a:hlinkClick r:id="rId3"/>
              </a:rPr>
              <a:t>https://grace.org/groupleaders</a:t>
            </a:r>
            <a:br>
              <a:rPr lang="en-US" sz="5400" dirty="0"/>
            </a:br>
            <a:r>
              <a:rPr lang="en-US" sz="5400" dirty="0">
                <a:hlinkClick r:id="rId4"/>
              </a:rPr>
              <a:t>https://grace.org/jrl</a:t>
            </a:r>
            <a:br>
              <a:rPr lang="en-US" sz="5400" dirty="0"/>
            </a:br>
            <a:r>
              <a:rPr lang="en-US" sz="5400" dirty="0">
                <a:hlinkClick r:id="rId5"/>
              </a:rPr>
              <a:t>https://grace.org/studyguide</a:t>
            </a:r>
            <a:r>
              <a:rPr lang="en-US" sz="5400" dirty="0"/>
              <a:t> </a:t>
            </a:r>
            <a:br>
              <a:rPr lang="en-US" sz="5400" dirty="0"/>
            </a:br>
            <a:br>
              <a:rPr lang="en-US" sz="5400" dirty="0"/>
            </a:br>
            <a:r>
              <a:rPr lang="en-US" sz="5400" dirty="0">
                <a:hlinkClick r:id="rId6"/>
              </a:rPr>
              <a:t>kmorris@grace.org</a:t>
            </a:r>
            <a:br>
              <a:rPr lang="en-US" sz="5400" dirty="0"/>
            </a:br>
            <a:r>
              <a:rPr lang="en-US" sz="5400" dirty="0">
                <a:hlinkClick r:id="rId7"/>
              </a:rPr>
              <a:t>tghali@grace</a:t>
            </a:r>
            <a:r>
              <a:rPr lang="en-US" sz="5400">
                <a:hlinkClick r:id="rId7"/>
              </a:rPr>
              <a:t>.org</a:t>
            </a:r>
            <a:endParaRPr lang="en-US" sz="5400" dirty="0"/>
          </a:p>
        </p:txBody>
      </p:sp>
    </p:spTree>
    <p:extLst>
      <p:ext uri="{BB962C8B-B14F-4D97-AF65-F5344CB8AC3E}">
        <p14:creationId xmlns:p14="http://schemas.microsoft.com/office/powerpoint/2010/main" val="163203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A4D229-84FF-D7BC-5E72-F7C68AA4DBA4}"/>
              </a:ext>
            </a:extLst>
          </p:cNvPr>
          <p:cNvSpPr>
            <a:spLocks noGrp="1"/>
          </p:cNvSpPr>
          <p:nvPr>
            <p:ph type="title"/>
          </p:nvPr>
        </p:nvSpPr>
        <p:spPr>
          <a:xfrm>
            <a:off x="839788" y="2482919"/>
            <a:ext cx="5394762" cy="1600200"/>
          </a:xfrm>
        </p:spPr>
        <p:txBody>
          <a:bodyPr wrap="square" anchor="b">
            <a:normAutofit/>
          </a:bodyPr>
          <a:lstStyle/>
          <a:p>
            <a:r>
              <a:rPr lang="en-US" sz="6000" dirty="0"/>
              <a:t>Q &amp; A</a:t>
            </a:r>
          </a:p>
        </p:txBody>
      </p:sp>
      <p:sp>
        <p:nvSpPr>
          <p:cNvPr id="2" name="Text Placeholder 1">
            <a:extLst>
              <a:ext uri="{FF2B5EF4-FFF2-40B4-BE49-F238E27FC236}">
                <a16:creationId xmlns:a16="http://schemas.microsoft.com/office/drawing/2014/main" id="{20FC2882-E02C-991E-EACA-05432849EE6E}"/>
              </a:ext>
            </a:extLst>
          </p:cNvPr>
          <p:cNvSpPr>
            <a:spLocks noGrp="1"/>
          </p:cNvSpPr>
          <p:nvPr>
            <p:ph type="body" sz="half" idx="2"/>
          </p:nvPr>
        </p:nvSpPr>
        <p:spPr/>
        <p:txBody>
          <a:bodyPr/>
          <a:lstStyle/>
          <a:p>
            <a:endParaRPr lang="en-US" dirty="0"/>
          </a:p>
        </p:txBody>
      </p:sp>
      <p:pic>
        <p:nvPicPr>
          <p:cNvPr id="5" name="Picture 4">
            <a:extLst>
              <a:ext uri="{FF2B5EF4-FFF2-40B4-BE49-F238E27FC236}">
                <a16:creationId xmlns:a16="http://schemas.microsoft.com/office/drawing/2014/main" id="{05FFB3EE-1119-662F-9931-5EA1A592CB5F}"/>
              </a:ext>
            </a:extLst>
          </p:cNvPr>
          <p:cNvPicPr>
            <a:picLocks noChangeAspect="1"/>
          </p:cNvPicPr>
          <p:nvPr/>
        </p:nvPicPr>
        <p:blipFill>
          <a:blip r:embed="rId2"/>
          <a:stretch>
            <a:fillRect/>
          </a:stretch>
        </p:blipFill>
        <p:spPr>
          <a:xfrm>
            <a:off x="5147681" y="762000"/>
            <a:ext cx="6646252" cy="5334000"/>
          </a:xfrm>
          <a:prstGeom prst="rect">
            <a:avLst/>
          </a:prstGeom>
        </p:spPr>
      </p:pic>
    </p:spTree>
    <p:extLst>
      <p:ext uri="{BB962C8B-B14F-4D97-AF65-F5344CB8AC3E}">
        <p14:creationId xmlns:p14="http://schemas.microsoft.com/office/powerpoint/2010/main" val="1704821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ubtitle 2">
            <a:extLst>
              <a:ext uri="{FF2B5EF4-FFF2-40B4-BE49-F238E27FC236}">
                <a16:creationId xmlns:a16="http://schemas.microsoft.com/office/drawing/2014/main" id="{432F2C30-AEDE-484C-917E-4A6638EC565E}"/>
              </a:ext>
            </a:extLst>
          </p:cNvPr>
          <p:cNvSpPr>
            <a:spLocks noGrp="1" noChangeArrowheads="1"/>
          </p:cNvSpPr>
          <p:nvPr>
            <p:ph type="subTitle" idx="1"/>
          </p:nvPr>
        </p:nvSpPr>
        <p:spPr>
          <a:xfrm>
            <a:off x="0" y="5099050"/>
            <a:ext cx="12192000" cy="1087438"/>
          </a:xfrm>
        </p:spPr>
        <p:txBody>
          <a:bodyPr>
            <a:normAutofit/>
          </a:bodyPr>
          <a:lstStyle/>
          <a:p>
            <a:pPr eaLnBrk="1" hangingPunct="1">
              <a:lnSpc>
                <a:spcPct val="100000"/>
              </a:lnSpc>
              <a:spcBef>
                <a:spcPts val="500"/>
              </a:spcBef>
            </a:pPr>
            <a:endParaRPr lang="en-US" altLang="en-US" sz="3200" dirty="0">
              <a:solidFill>
                <a:srgbClr val="FCD83C"/>
              </a:solidFill>
            </a:endParaRPr>
          </a:p>
        </p:txBody>
      </p:sp>
      <p:pic>
        <p:nvPicPr>
          <p:cNvPr id="15363" name="Graphic 7">
            <a:extLst>
              <a:ext uri="{FF2B5EF4-FFF2-40B4-BE49-F238E27FC236}">
                <a16:creationId xmlns:a16="http://schemas.microsoft.com/office/drawing/2014/main" id="{C38434C4-B7A3-6240-A0F3-F784D72DB8D3}"/>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4710113" y="896938"/>
            <a:ext cx="2771775"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AFB6F1D-02E7-B05A-586D-5D380140C67F}"/>
              </a:ext>
            </a:extLst>
          </p:cNvPr>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866575839"/>
      </p:ext>
    </p:extLst>
  </p:cSld>
  <p:clrMapOvr>
    <a:masterClrMapping/>
  </p:clrMapOvr>
</p:sld>
</file>

<file path=ppt/theme/theme1.xml><?xml version="1.0" encoding="utf-8"?>
<a:theme xmlns:a="http://schemas.openxmlformats.org/drawingml/2006/main" name="1_Office Theme">
  <a:themeElements>
    <a:clrScheme name="Grace Chapel Brand">
      <a:dk1>
        <a:srgbClr val="3B486C"/>
      </a:dk1>
      <a:lt1>
        <a:srgbClr val="FFFFFF"/>
      </a:lt1>
      <a:dk2>
        <a:srgbClr val="125E94"/>
      </a:dk2>
      <a:lt2>
        <a:srgbClr val="F0F6FB"/>
      </a:lt2>
      <a:accent1>
        <a:srgbClr val="FBD73B"/>
      </a:accent1>
      <a:accent2>
        <a:srgbClr val="E92B33"/>
      </a:accent2>
      <a:accent3>
        <a:srgbClr val="80CEC5"/>
      </a:accent3>
      <a:accent4>
        <a:srgbClr val="99CE9D"/>
      </a:accent4>
      <a:accent5>
        <a:srgbClr val="66AB79"/>
      </a:accent5>
      <a:accent6>
        <a:srgbClr val="3B486C"/>
      </a:accent6>
      <a:hlink>
        <a:srgbClr val="FBD73B"/>
      </a:hlink>
      <a:folHlink>
        <a:srgbClr val="67938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Dream V2" id="{21036DA0-D013-B04B-9592-33CEECC09146}" vid="{726C7C39-E386-E34B-B015-0DBA3DAFE9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1447</TotalTime>
  <Words>837</Words>
  <Application>Microsoft Macintosh PowerPoint</Application>
  <PresentationFormat>Widescreen</PresentationFormat>
  <Paragraphs>133</Paragraphs>
  <Slides>27</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Aptos</vt:lpstr>
      <vt:lpstr>Arial</vt:lpstr>
      <vt:lpstr>Avenir Black</vt:lpstr>
      <vt:lpstr>Avenir Heavy</vt:lpstr>
      <vt:lpstr>Avenir Medium</vt:lpstr>
      <vt:lpstr>Calibri</vt:lpstr>
      <vt:lpstr>Soleil</vt:lpstr>
      <vt:lpstr>Wingdings</vt:lpstr>
      <vt:lpstr>1_Office Theme</vt:lpstr>
      <vt:lpstr>Group Leader Vision Training - Fall 2026</vt:lpstr>
      <vt:lpstr>Talk to Each Other :)</vt:lpstr>
      <vt:lpstr>The What and Why of Group Life</vt:lpstr>
      <vt:lpstr> “Ready…”   Group Leader Vision Training – Fall 2026</vt:lpstr>
      <vt:lpstr>Be Ready …</vt:lpstr>
      <vt:lpstr>Hinderances to Readiness for God:</vt:lpstr>
      <vt:lpstr>Ready, Pray, …</vt:lpstr>
      <vt:lpstr>PowerPoint Presentation</vt:lpstr>
      <vt:lpstr>Questions to Pray Through:</vt:lpstr>
      <vt:lpstr>Ready, Pray, Grow …</vt:lpstr>
      <vt:lpstr>Growing </vt:lpstr>
      <vt:lpstr>PowerPoint Presentation</vt:lpstr>
      <vt:lpstr>PowerPoint Presentation</vt:lpstr>
      <vt:lpstr>PowerPoint Presentation</vt:lpstr>
      <vt:lpstr>PowerPoint Presentation</vt:lpstr>
      <vt:lpstr>Ready, Pray, Grow … and … Go! </vt:lpstr>
      <vt:lpstr>Go Prayers Include …</vt:lpstr>
      <vt:lpstr>Ready, Pray, Grow … and … Go! </vt:lpstr>
      <vt:lpstr>PowerPoint Presentation</vt:lpstr>
      <vt:lpstr>https://grace.org/groupleaders  - Training - Content - Leader Development - More</vt:lpstr>
      <vt:lpstr>PowerPoint Presentation</vt:lpstr>
      <vt:lpstr>Tracking Our Engagement … The Why:</vt:lpstr>
      <vt:lpstr>Where we finished, Where we began …</vt:lpstr>
      <vt:lpstr>https://grace.org/groupleaders  - Training - Content - Leader Development - More</vt:lpstr>
      <vt:lpstr>https://grace.org/groupleaders https://grace.org/jrl https://grace.org/studyguide   kmorris@grace.org tghali@grace.org</vt:lpstr>
      <vt:lpstr>Q &amp; 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Ghali</dc:creator>
  <cp:lastModifiedBy>Tim Ghali</cp:lastModifiedBy>
  <cp:revision>11</cp:revision>
  <dcterms:created xsi:type="dcterms:W3CDTF">2026-09-11T13:35:11Z</dcterms:created>
  <dcterms:modified xsi:type="dcterms:W3CDTF">2026-09-12T13:42:48Z</dcterms:modified>
</cp:coreProperties>
</file>